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Default Extension="sldx" ContentType="application/vnd.openxmlformats-officedocument.presentationml.slide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7" r:id="rId8"/>
    <p:sldId id="268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6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Microsoft_Office_PowerPoint1.sl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42919"/>
            <a:ext cx="7772400" cy="1214445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МУНИЦИПАЛЬНОЕ БЮДЖЕТНОЕ ОБЩЕОБРАЗОВАТЕЛЬНОЕ УЧРЕЖДЕНИЕ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ИЗЛУЧИНСКАЯ ОБЩЕОБРАЗОВАТЕЛЬНАЯ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СРЕДНЯЯ ШКОЛА УИОП№1</a:t>
            </a: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071678"/>
            <a:ext cx="6400800" cy="3857652"/>
          </a:xfrm>
        </p:spPr>
        <p:txBody>
          <a:bodyPr>
            <a:norm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Исследовательская работа</a:t>
            </a:r>
            <a:endParaRPr lang="ru-RU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«</a:t>
            </a:r>
            <a:r>
              <a:rPr lang="ru-RU" b="1" dirty="0" smtClean="0">
                <a:solidFill>
                  <a:schemeClr val="tx2"/>
                </a:solidFill>
              </a:rPr>
              <a:t>Являются ли сказки источником вдохновения и воспитания?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»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solidFill>
                <a:srgbClr val="00206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chemeClr val="tx2"/>
                </a:solidFill>
              </a:rPr>
              <a:t>Автор :ученики 4 в класса (коллективный проект</a:t>
            </a:r>
            <a:r>
              <a:rPr lang="ru-RU" sz="1400" dirty="0" smtClean="0">
                <a:solidFill>
                  <a:schemeClr val="tx2"/>
                </a:solidFill>
              </a:rPr>
              <a:t>)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chemeClr val="tx2"/>
                </a:solidFill>
              </a:rPr>
              <a:t>Руководитель: </a:t>
            </a:r>
            <a:r>
              <a:rPr lang="ru-RU" sz="1400" dirty="0" err="1" smtClean="0">
                <a:solidFill>
                  <a:schemeClr val="tx2"/>
                </a:solidFill>
              </a:rPr>
              <a:t>Ягудина</a:t>
            </a:r>
            <a:r>
              <a:rPr lang="ru-RU" sz="1400" dirty="0" smtClean="0">
                <a:solidFill>
                  <a:schemeClr val="tx2"/>
                </a:solidFill>
              </a:rPr>
              <a:t> </a:t>
            </a:r>
            <a:r>
              <a:rPr lang="ru-RU" sz="1400" dirty="0" err="1" smtClean="0">
                <a:solidFill>
                  <a:schemeClr val="tx2"/>
                </a:solidFill>
              </a:rPr>
              <a:t>Нажия</a:t>
            </a:r>
            <a:r>
              <a:rPr lang="ru-RU" sz="1400" dirty="0" smtClean="0">
                <a:solidFill>
                  <a:schemeClr val="tx2"/>
                </a:solidFill>
              </a:rPr>
              <a:t> </a:t>
            </a:r>
            <a:r>
              <a:rPr lang="ru-RU" sz="1400" dirty="0" err="1" smtClean="0">
                <a:solidFill>
                  <a:schemeClr val="tx2"/>
                </a:solidFill>
              </a:rPr>
              <a:t>Гафуановна</a:t>
            </a:r>
            <a:endParaRPr lang="ru-RU" sz="1400" dirty="0" smtClean="0">
              <a:solidFill>
                <a:schemeClr val="tx2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chemeClr val="tx2"/>
                </a:solidFill>
              </a:rPr>
              <a:t>учитель начальных классов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11354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chemeClr val="tx2"/>
                </a:solidFill>
              </a:rPr>
              <a:t>Все это оказалось очень интересно, и мы  решили попробовать организовать кукольный театр и  инсценировать сказку</a:t>
            </a:r>
            <a:r>
              <a:rPr lang="ru-RU" dirty="0" smtClean="0"/>
              <a:t>.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Выбрали две сказки: «</a:t>
            </a:r>
            <a:r>
              <a:rPr lang="ru-RU" dirty="0" err="1" smtClean="0"/>
              <a:t>Айога</a:t>
            </a:r>
            <a:r>
              <a:rPr lang="ru-RU" dirty="0" smtClean="0"/>
              <a:t>» </a:t>
            </a:r>
            <a:r>
              <a:rPr lang="ru-RU" dirty="0" smtClean="0"/>
              <a:t>нанайская </a:t>
            </a:r>
            <a:r>
              <a:rPr lang="ru-RU" dirty="0" smtClean="0"/>
              <a:t>народная сказка и «Мышка </a:t>
            </a:r>
            <a:r>
              <a:rPr lang="ru-RU" dirty="0" err="1" smtClean="0"/>
              <a:t>Вывульту</a:t>
            </a:r>
            <a:r>
              <a:rPr lang="ru-RU" dirty="0" smtClean="0"/>
              <a:t>» эскимосская народная сказка. Работа кипела.</a:t>
            </a:r>
          </a:p>
        </p:txBody>
      </p:sp>
      <p:pic>
        <p:nvPicPr>
          <p:cNvPr id="4" name="Picture 2" descr="https://im0-tub-ru.yandex.net/i?id=04237a56f547adbc4e4cb18dea898c5a-l&amp;ref=rim&amp;n=13&amp;w=1280&amp;h=72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4071942"/>
            <a:ext cx="3556024" cy="2000264"/>
          </a:xfrm>
          <a:prstGeom prst="rect">
            <a:avLst/>
          </a:prstGeom>
          <a:noFill/>
        </p:spPr>
      </p:pic>
      <p:pic>
        <p:nvPicPr>
          <p:cNvPr id="5" name="Picture 4" descr="https://rusbuk.ru/uploads/books/230651/83f58c79ae4925dc65dd09ac12f03a28628442cbmax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2" y="3643314"/>
            <a:ext cx="2301530" cy="27146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214446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solidFill>
                  <a:schemeClr val="tx2"/>
                </a:solidFill>
              </a:rPr>
              <a:t>Работы хватило всем: одни проводили  анкетирование, другие  иллюстрировали сказки, кто-то готовил декорации, кто-то кроил и шил куклы, учил роли 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05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643182"/>
            <a:ext cx="2423160" cy="3861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05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0364" y="4856797"/>
            <a:ext cx="3551555" cy="2001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067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43702" y="2571744"/>
            <a:ext cx="2243455" cy="3976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077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28926" y="1515110"/>
            <a:ext cx="3500461" cy="3199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chemeClr val="tx2"/>
                </a:solidFill>
              </a:rPr>
              <a:t>ЗАКЛЮЧЕНИЕ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В результате исследования дети узнали, что сказки любят люди любого возраста. Они входят в жизнь любого человека еще в раннем детстве и остаются с ним навсегда. Чтение сказок позволяет познакомиться с традициями и обычаями народа, расширяет кругозор, учит добру, сочувствию и сопереживанию героям, учит отличать добро от зла. Проект помог развить различные виды творчества, исследовательские и коммуникативные навыки.</a:t>
            </a:r>
            <a:endParaRPr lang="ru-RU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altLang="ru-RU" sz="28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 исследования: </a:t>
            </a:r>
            <a:br>
              <a:rPr lang="ru-RU" altLang="ru-RU" sz="28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altLang="ru-RU" sz="28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</a:t>
            </a:r>
            <a:r>
              <a:rPr lang="ru-RU" sz="2800" b="1" dirty="0" smtClean="0">
                <a:solidFill>
                  <a:schemeClr val="tx2"/>
                </a:solidFill>
              </a:rPr>
              <a:t>глубление знаний о сказках, развитие творческих способностей.</a:t>
            </a:r>
            <a:endParaRPr lang="ru-RU" sz="2800" b="1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214950"/>
            <a:ext cx="8229600" cy="1428760"/>
          </a:xfrm>
        </p:spPr>
        <p:txBody>
          <a:bodyPr>
            <a:normAutofit fontScale="62500" lnSpcReduction="20000"/>
          </a:bodyPr>
          <a:lstStyle/>
          <a:p>
            <a:pPr marL="0" lvl="0" indent="0" algn="just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b="1" i="1" u="sng" dirty="0" smtClean="0">
                <a:solidFill>
                  <a:srgbClr val="002060"/>
                </a:solidFill>
                <a:latin typeface="Arial Black" pitchFamily="34" charset="0"/>
                <a:ea typeface="Times New Roman" pitchFamily="18" charset="0"/>
                <a:cs typeface="Arial" pitchFamily="34" charset="0"/>
              </a:rPr>
              <a:t>Гипотеза:</a:t>
            </a:r>
            <a:r>
              <a:rPr lang="ru-RU" u="sng" dirty="0" smtClean="0">
                <a:solidFill>
                  <a:srgbClr val="002060"/>
                </a:solidFill>
                <a:latin typeface="Arial Black" pitchFamily="34" charset="0"/>
                <a:ea typeface="Times New Roman" pitchFamily="18" charset="0"/>
                <a:cs typeface="Arial" pitchFamily="34" charset="0"/>
              </a:rPr>
              <a:t>   </a:t>
            </a:r>
            <a:r>
              <a:rPr lang="ru-RU" b="1" dirty="0" smtClean="0">
                <a:solidFill>
                  <a:schemeClr val="tx2"/>
                </a:solidFill>
              </a:rPr>
              <a:t>: </a:t>
            </a:r>
            <a:r>
              <a:rPr lang="ru-RU" dirty="0" smtClean="0">
                <a:solidFill>
                  <a:schemeClr val="tx2"/>
                </a:solidFill>
              </a:rPr>
              <a:t>Чтение сказок позволяет познакомиться с традициями и обычаями народа, расширяет кругозор, учит добру, сочувствию и сопереживанию героям, учит отличать добро от зла, помогает развивать различные виды творчества, исследовательские и коммуникативные навыки.</a:t>
            </a:r>
            <a:endParaRPr lang="ru-RU" dirty="0" smtClean="0">
              <a:solidFill>
                <a:schemeClr val="tx2"/>
              </a:solidFill>
              <a:latin typeface="Arial Black" pitchFamily="34" charset="0"/>
              <a:cs typeface="Arial" pitchFamily="34" charset="0"/>
            </a:endParaRPr>
          </a:p>
          <a:p>
            <a:endParaRPr lang="ru-RU" dirty="0"/>
          </a:p>
        </p:txBody>
      </p:sp>
      <p:pic>
        <p:nvPicPr>
          <p:cNvPr id="14338" name="Picture 2" descr="https://tdhsh.irk.muzkult.ru/media/2019/05/11/1261906468/Lapina_Yuliya_12_let._Skazki_narodov_Sib_czkaya_svetlana_Aleksandrovna_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571612"/>
            <a:ext cx="7000924" cy="34654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sz="3600" b="1" u="sng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Задачи исследования:</a:t>
            </a:r>
            <a:r>
              <a:rPr lang="ru-RU" b="1" u="sng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lang="ru-RU" b="1" u="sng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572163"/>
          </a:xfrm>
        </p:spPr>
        <p:txBody>
          <a:bodyPr>
            <a:normAutofit fontScale="32500" lnSpcReduction="20000"/>
          </a:bodyPr>
          <a:lstStyle/>
          <a:p>
            <a:r>
              <a:rPr lang="ru-RU" sz="8600" dirty="0" smtClean="0"/>
              <a:t>1.Познакомиться со сказками народов Севера.</a:t>
            </a:r>
          </a:p>
          <a:p>
            <a:r>
              <a:rPr lang="ru-RU" sz="8600" dirty="0" smtClean="0"/>
              <a:t>2.Исследовать какую информацию о жизни предков можно узнать из сказок</a:t>
            </a:r>
          </a:p>
          <a:p>
            <a:r>
              <a:rPr lang="ru-RU" sz="8600" dirty="0" smtClean="0"/>
              <a:t>3. Развивать интерес и любовь к сказкам, к  различным видам  творчества.</a:t>
            </a:r>
            <a:br>
              <a:rPr lang="ru-RU" sz="8600" dirty="0" smtClean="0"/>
            </a:br>
            <a:r>
              <a:rPr lang="ru-RU" sz="8600" dirty="0" smtClean="0"/>
              <a:t>4. Формировать коммуникативные способности и навыки сотрудничества.</a:t>
            </a:r>
            <a:br>
              <a:rPr lang="ru-RU" sz="8600" dirty="0" smtClean="0"/>
            </a:br>
            <a:r>
              <a:rPr lang="ru-RU" sz="8600" dirty="0" smtClean="0"/>
              <a:t>5. Воспитывать желание помогать друг другу, прислушиваться к мнению товарища.</a:t>
            </a:r>
          </a:p>
          <a:p>
            <a:r>
              <a:rPr lang="ru-RU" sz="8600" dirty="0" smtClean="0"/>
              <a:t>6. Вызвать интерес к  творчеству народов Севера.</a:t>
            </a:r>
          </a:p>
          <a:p>
            <a:r>
              <a:rPr lang="ru-RU" sz="8600" dirty="0" smtClean="0"/>
              <a:t>7. Поставить  кукольный спектакль по одной из  сказок.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dirty="0" smtClean="0"/>
              <a:t>В  нашем классе учатся дети разных национальностей. Это русские, ханты, таджики, украинцы, армянка и башкиры</a:t>
            </a:r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1000100" y="1928802"/>
          <a:ext cx="7000924" cy="4214842"/>
        </p:xfrm>
        <a:graphic>
          <a:graphicData uri="http://schemas.openxmlformats.org/presentationml/2006/ole">
            <p:oleObj spid="_x0000_s1028" name="Слайд" r:id="rId3" imgW="4559740" imgH="3419763" progId="PowerPoint.Slide.12">
              <p:embed/>
            </p:oleObj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357166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tx2"/>
                </a:solidFill>
              </a:rPr>
              <a:t>Анкетирование «Знают ли дети и их родители сказки северных народа?»</a:t>
            </a:r>
            <a:endParaRPr lang="ru-RU" sz="2800" dirty="0">
              <a:solidFill>
                <a:schemeClr val="tx2"/>
              </a:solidFill>
            </a:endParaRPr>
          </a:p>
        </p:txBody>
      </p:sp>
      <p:graphicFrame>
        <p:nvGraphicFramePr>
          <p:cNvPr id="2050" name="Диаграмма 6"/>
          <p:cNvGraphicFramePr>
            <a:graphicFrameLocks/>
          </p:cNvGraphicFramePr>
          <p:nvPr>
            <p:ph idx="1"/>
          </p:nvPr>
        </p:nvGraphicFramePr>
        <p:xfrm>
          <a:off x="1524000" y="1829594"/>
          <a:ext cx="6096000" cy="4067175"/>
        </p:xfrm>
        <a:graphic>
          <a:graphicData uri="http://schemas.openxmlformats.org/presentationml/2006/ole">
            <p:oleObj spid="_x0000_s2050" r:id="rId3" imgW="6096528" imgH="4066384" progId="Excel.Sheet.8">
              <p:embed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tx2"/>
                </a:solidFill>
              </a:rPr>
              <a:t>Всем классом, решили прочитать как можно больше сказок народов Севера.</a:t>
            </a:r>
            <a:endParaRPr lang="ru-RU" sz="2800" b="1" dirty="0">
              <a:solidFill>
                <a:schemeClr val="tx2"/>
              </a:solidFill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>
            <a:lum contrast="30000"/>
          </a:blip>
          <a:srcRect l="34322" t="17094" r="11765" b="25203"/>
          <a:stretch>
            <a:fillRect/>
          </a:stretch>
        </p:blipFill>
        <p:spPr bwMode="auto">
          <a:xfrm>
            <a:off x="6715140" y="3929066"/>
            <a:ext cx="1571929" cy="2382823"/>
          </a:xfrm>
          <a:prstGeom prst="rect">
            <a:avLst/>
          </a:prstGeom>
          <a:noFill/>
          <a:ln w="76200" cmpd="sng">
            <a:solidFill>
              <a:srgbClr val="FF0000"/>
            </a:solidFill>
            <a:miter lim="800000"/>
            <a:headEnd/>
            <a:tailEnd/>
          </a:ln>
          <a:effectLst/>
        </p:spPr>
      </p:pic>
      <p:pic>
        <p:nvPicPr>
          <p:cNvPr id="1026" name="Picture 2" descr="https://im0-tub-ru.yandex.net/i?id=04237a56f547adbc4e4cb18dea898c5a-l&amp;ref=rim&amp;n=13&amp;w=1280&amp;h=72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2143116"/>
            <a:ext cx="3556024" cy="2000264"/>
          </a:xfrm>
          <a:prstGeom prst="rect">
            <a:avLst/>
          </a:prstGeom>
          <a:noFill/>
        </p:spPr>
      </p:pic>
      <p:pic>
        <p:nvPicPr>
          <p:cNvPr id="1028" name="Picture 4" descr="https://rusbuk.ru/uploads/books/230651/83f58c79ae4925dc65dd09ac12f03a28628442cbmax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9124" y="3429000"/>
            <a:ext cx="2301530" cy="2714644"/>
          </a:xfrm>
          <a:prstGeom prst="rect">
            <a:avLst/>
          </a:prstGeom>
          <a:noFill/>
        </p:spPr>
      </p:pic>
      <p:sp>
        <p:nvSpPr>
          <p:cNvPr id="1030" name="AutoShape 6" descr="https://i.pinimg.com/originals/e0/1b/8a/e01b8a878184a592b952aef4f1fcc99f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https://i.pinimg.com/originals/e0/1b/8a/e01b8a878184a592b952aef4f1fcc99f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4" name="Picture 10" descr="https://im0-tub-ru.yandex.net/i?id=60d26c8d2ca2edbc8bd339afe7ec5335&amp;ref=rim&amp;n=33&amp;w=210&amp;h=15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928794" y="1714488"/>
            <a:ext cx="2928944" cy="1857388"/>
          </a:xfrm>
          <a:prstGeom prst="rect">
            <a:avLst/>
          </a:prstGeom>
          <a:noFill/>
        </p:spPr>
      </p:pic>
      <p:pic>
        <p:nvPicPr>
          <p:cNvPr id="1036" name="Picture 12" descr="https://im0-tub-ru.yandex.net/i?id=e666ee6a89190b9b97ee19ad7d04f6df&amp;ref=rim&amp;n=33&amp;w=122&amp;h=15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428860" y="3571876"/>
            <a:ext cx="2286016" cy="2928958"/>
          </a:xfrm>
          <a:prstGeom prst="rect">
            <a:avLst/>
          </a:prstGeom>
          <a:noFill/>
        </p:spPr>
      </p:pic>
      <p:pic>
        <p:nvPicPr>
          <p:cNvPr id="1038" name="Picture 14" descr="https://im0-tub-ru.yandex.net/i?id=b478d9a1f4f11923a0d975a39ac9002a&amp;ref=rim&amp;n=33&amp;w=106&amp;h=150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14348" y="3071810"/>
            <a:ext cx="1857388" cy="27146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Читали сказки всей семьей. Это оказалось  очень увлекательно. Мы даже нарисовали рисунки к некоторым сказкам.</a:t>
            </a:r>
            <a:endParaRPr lang="ru-RU" sz="2800" dirty="0"/>
          </a:p>
        </p:txBody>
      </p:sp>
      <p:pic>
        <p:nvPicPr>
          <p:cNvPr id="4" name="Содержимое 3" descr="G:\скан рисунков\005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2" y="1643050"/>
            <a:ext cx="4071966" cy="3712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G:\скан рисунков\004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22" y="4214818"/>
            <a:ext cx="5360675" cy="2469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G:\скан рисунков\003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1500174"/>
            <a:ext cx="3785235" cy="3328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</a:rPr>
              <a:t>Сказки народов Севера посвящены  самым различным событиям.</a:t>
            </a:r>
            <a:br>
              <a:rPr lang="ru-RU" b="1" dirty="0" smtClean="0">
                <a:solidFill>
                  <a:schemeClr val="tx2"/>
                </a:solidFill>
              </a:rPr>
            </a:br>
            <a:r>
              <a:rPr lang="ru-RU" b="1" dirty="0" smtClean="0">
                <a:solidFill>
                  <a:schemeClr val="tx2"/>
                </a:solidFill>
              </a:rPr>
              <a:t>В них отражена жизнь народа с ее радостями и горестями, мудростью и оплошностями, показано умение жить в согласии с природой. Каждая сказка нас учит чему-то. Только надо присмотреться и прислушаться к ней</a:t>
            </a:r>
            <a:endParaRPr lang="ru-RU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52"/>
            <a:ext cx="8229600" cy="5983311"/>
          </a:xfrm>
        </p:spPr>
        <p:txBody>
          <a:bodyPr>
            <a:normAutofit/>
          </a:bodyPr>
          <a:lstStyle/>
          <a:p>
            <a:r>
              <a:rPr lang="ru-RU" b="1" u="sng" dirty="0" smtClean="0"/>
              <a:t>Например</a:t>
            </a:r>
            <a:r>
              <a:rPr lang="ru-RU" dirty="0" smtClean="0"/>
              <a:t>, хантыйская народная сказка</a:t>
            </a:r>
            <a:r>
              <a:rPr lang="ru-RU" b="1" dirty="0" smtClean="0"/>
              <a:t> «Морошка»</a:t>
            </a:r>
            <a:r>
              <a:rPr lang="ru-RU" dirty="0" smtClean="0"/>
              <a:t> учит нас слушаться родителей и помогать им, а сказка</a:t>
            </a:r>
            <a:r>
              <a:rPr lang="ru-RU" b="1" dirty="0" smtClean="0"/>
              <a:t> «Золотой топор» </a:t>
            </a:r>
            <a:r>
              <a:rPr lang="ru-RU" dirty="0" smtClean="0"/>
              <a:t>учит честности и трудолюбию. </a:t>
            </a:r>
            <a:r>
              <a:rPr lang="ru-RU" b="1" dirty="0" smtClean="0"/>
              <a:t> </a:t>
            </a:r>
            <a:r>
              <a:rPr lang="ru-RU" dirty="0" smtClean="0"/>
              <a:t>Мансийская народная сказка</a:t>
            </a:r>
            <a:r>
              <a:rPr lang="ru-RU" b="1" dirty="0" smtClean="0"/>
              <a:t> «Берестяной нос»</a:t>
            </a:r>
            <a:r>
              <a:rPr lang="ru-RU" dirty="0" smtClean="0"/>
              <a:t>,в этой сказке </a:t>
            </a:r>
          </a:p>
          <a:p>
            <a:r>
              <a:rPr lang="ru-RU" dirty="0" smtClean="0"/>
              <a:t>смекалка старика, позволила ему обхитрить лесных чудищ и вернуться домой с добычей.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</TotalTime>
  <Words>365</Words>
  <PresentationFormat>Экран (4:3)</PresentationFormat>
  <Paragraphs>30</Paragraphs>
  <Slides>12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Тема Office</vt:lpstr>
      <vt:lpstr>Лист Microsoft Office Excel 97-2003</vt:lpstr>
      <vt:lpstr>Слайд Microsoft Office PowerPoint</vt:lpstr>
      <vt:lpstr>МУНИЦИПАЛЬНОЕ БЮДЖЕТНОЕ ОБЩЕОБРАЗОВАТЕЛЬНОЕ УЧРЕЖДЕНИЕ ИЗЛУЧИНСКАЯ ОБЩЕОБРАЗОВАТЕЛЬНАЯ СРЕДНЯЯ ШКОЛА УИОП№1 </vt:lpstr>
      <vt:lpstr>Цель исследования:  углубление знаний о сказках, развитие творческих способностей.</vt:lpstr>
      <vt:lpstr>Задачи исследования: </vt:lpstr>
      <vt:lpstr>В  нашем классе учатся дети разных национальностей. Это русские, ханты, таджики, украинцы, армянка и башкиры. </vt:lpstr>
      <vt:lpstr>Анкетирование «Знают ли дети и их родители сказки северных народа?»</vt:lpstr>
      <vt:lpstr>Всем классом, решили прочитать как можно больше сказок народов Севера.</vt:lpstr>
      <vt:lpstr>Читали сказки всей семьей. Это оказалось  очень увлекательно. Мы даже нарисовали рисунки к некоторым сказкам.</vt:lpstr>
      <vt:lpstr>Слайд 8</vt:lpstr>
      <vt:lpstr>Слайд 9</vt:lpstr>
      <vt:lpstr>Все это оказалось очень интересно, и мы  решили попробовать организовать кукольный театр и  инсценировать сказку.  </vt:lpstr>
      <vt:lpstr>Работы хватило всем: одни проводили  анкетирование, другие  иллюстрировали сказки, кто-то готовил декорации, кто-то кроил и шил куклы, учил роли . </vt:lpstr>
      <vt:lpstr>ЗАКЛЮЧЕНИЕ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ОБЩЕОБРАЗОВАТЕЛЬНОЕ УЧРЕЖДЕНИЕ ИЗЛУЧИНСКАЯ ОБЩЕОБРАЗОВАТЕЛЬНАЯ СРЕДНЯЯ ШКОЛА УИОП№1 </dc:title>
  <dc:creator>Ученик</dc:creator>
  <cp:lastModifiedBy>Ученик</cp:lastModifiedBy>
  <cp:revision>22</cp:revision>
  <dcterms:created xsi:type="dcterms:W3CDTF">2021-04-20T08:43:40Z</dcterms:created>
  <dcterms:modified xsi:type="dcterms:W3CDTF">2023-09-20T05:33:53Z</dcterms:modified>
</cp:coreProperties>
</file>