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73C8-ECDC-4F27-9E04-8985875BEEA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66073-315B-4DD9-8DED-8566F38C1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51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73C8-ECDC-4F27-9E04-8985875BEEA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66073-315B-4DD9-8DED-8566F38C1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011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73C8-ECDC-4F27-9E04-8985875BEEA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66073-315B-4DD9-8DED-8566F38C1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863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73C8-ECDC-4F27-9E04-8985875BEEA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66073-315B-4DD9-8DED-8566F38C1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299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73C8-ECDC-4F27-9E04-8985875BEEA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66073-315B-4DD9-8DED-8566F38C1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151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73C8-ECDC-4F27-9E04-8985875BEEA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66073-315B-4DD9-8DED-8566F38C1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11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73C8-ECDC-4F27-9E04-8985875BEEA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66073-315B-4DD9-8DED-8566F38C1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823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73C8-ECDC-4F27-9E04-8985875BEEA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66073-315B-4DD9-8DED-8566F38C1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5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73C8-ECDC-4F27-9E04-8985875BEEA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66073-315B-4DD9-8DED-8566F38C1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780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73C8-ECDC-4F27-9E04-8985875BEEA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66073-315B-4DD9-8DED-8566F38C1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39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73C8-ECDC-4F27-9E04-8985875BEEA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66073-315B-4DD9-8DED-8566F38C1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68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973C8-ECDC-4F27-9E04-8985875BEEAE}" type="datetimeFigureOut">
              <a:rPr lang="ru-RU" smtClean="0"/>
              <a:t>20.09.2023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66073-315B-4DD9-8DED-8566F38C1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317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39723" y="168256"/>
            <a:ext cx="9628277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55 </a:t>
            </a:r>
            <a:r>
              <a:rPr lang="ru-RU" sz="28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о.в</a:t>
            </a:r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.» г. Магнитогорска</a:t>
            </a:r>
            <a:endParaRPr lang="ru-RU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62455" y="6119208"/>
            <a:ext cx="8753165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старший воспитатель </a:t>
            </a:r>
            <a:r>
              <a:rPr lang="ru-RU" sz="28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Солонецкая</a:t>
            </a:r>
            <a:r>
              <a:rPr lang="ru-RU" sz="2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Л.А.</a:t>
            </a:r>
            <a:endParaRPr lang="ru-RU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785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4780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982" y="0"/>
            <a:ext cx="122889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278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812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328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830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008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00" y="0"/>
            <a:ext cx="123062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723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14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877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09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757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783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</Words>
  <Application>Microsoft Office PowerPoint</Application>
  <PresentationFormat>Широкоэкранный</PresentationFormat>
  <Paragraphs>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Вячеслав</dc:creator>
  <cp:lastModifiedBy>Вячеслав</cp:lastModifiedBy>
  <cp:revision>2</cp:revision>
  <dcterms:created xsi:type="dcterms:W3CDTF">2023-09-20T14:09:23Z</dcterms:created>
  <dcterms:modified xsi:type="dcterms:W3CDTF">2023-09-20T14:18:50Z</dcterms:modified>
</cp:coreProperties>
</file>