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27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7810F-BC78-45F6-9603-8A2E0935F1C9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78DFCF8-6E7E-45B3-9896-D56E2C8CB3C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7810F-BC78-45F6-9603-8A2E0935F1C9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FCF8-6E7E-45B3-9896-D56E2C8CB3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7810F-BC78-45F6-9603-8A2E0935F1C9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FCF8-6E7E-45B3-9896-D56E2C8CB3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7810F-BC78-45F6-9603-8A2E0935F1C9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FCF8-6E7E-45B3-9896-D56E2C8CB3C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7810F-BC78-45F6-9603-8A2E0935F1C9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78DFCF8-6E7E-45B3-9896-D56E2C8CB3C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7810F-BC78-45F6-9603-8A2E0935F1C9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FCF8-6E7E-45B3-9896-D56E2C8CB3C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7810F-BC78-45F6-9603-8A2E0935F1C9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FCF8-6E7E-45B3-9896-D56E2C8CB3C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7810F-BC78-45F6-9603-8A2E0935F1C9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FCF8-6E7E-45B3-9896-D56E2C8CB3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7810F-BC78-45F6-9603-8A2E0935F1C9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FCF8-6E7E-45B3-9896-D56E2C8CB3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7810F-BC78-45F6-9603-8A2E0935F1C9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FCF8-6E7E-45B3-9896-D56E2C8CB3C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7810F-BC78-45F6-9603-8A2E0935F1C9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78DFCF8-6E7E-45B3-9896-D56E2C8CB3C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7810F-BC78-45F6-9603-8A2E0935F1C9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78DFCF8-6E7E-45B3-9896-D56E2C8CB3C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79304" y="656692"/>
            <a:ext cx="6264696" cy="72008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Беседа с воспитанниками группы № 2 «Радуга»</a:t>
            </a:r>
            <a:br>
              <a:rPr lang="ru-RU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тему </a:t>
            </a:r>
            <a:br>
              <a:rPr lang="ru-RU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 Профилактика детского травматизма на объектах железнодорожного транспорта»</a:t>
            </a:r>
            <a:endParaRPr lang="ru-RU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32141" y="5711727"/>
            <a:ext cx="60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Маслов Алексей Николаевич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– ревизор по ремонту и безопасности  движения поездов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08" y="2833294"/>
            <a:ext cx="2551240" cy="34016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142" y="1395028"/>
            <a:ext cx="6032345" cy="4194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64" r="43228" b="7078"/>
          <a:stretch/>
        </p:blipFill>
        <p:spPr bwMode="auto">
          <a:xfrm>
            <a:off x="281858" y="153506"/>
            <a:ext cx="2360340" cy="2555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14808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</TotalTime>
  <Words>20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Справедливость</vt:lpstr>
      <vt:lpstr>Беседа с воспитанниками группы № 2 «Радуга»  на тему  « Профилактика детского травматизма на объектах железнодорожного транспорта»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Беседа с воспитанниками группы № 2 «Радуга»  на тему  « Профилактика детского травматизма на объектах железнодорожного транспорта»</dc:title>
  <dc:creator>DC96</dc:creator>
  <cp:lastModifiedBy>DC96</cp:lastModifiedBy>
  <cp:revision>2</cp:revision>
  <dcterms:created xsi:type="dcterms:W3CDTF">2023-06-08T10:10:25Z</dcterms:created>
  <dcterms:modified xsi:type="dcterms:W3CDTF">2023-06-08T10:31:59Z</dcterms:modified>
</cp:coreProperties>
</file>