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jpe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1.jpeg" Type="http://schemas.openxmlformats.org/officeDocument/2006/relationships/image"/><Relationship Id="rId4" Target="../media/image20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4.jpeg" Type="http://schemas.openxmlformats.org/officeDocument/2006/relationships/image"/><Relationship Id="rId4" Target="../media/image23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на тему пдд (69 фото) » ФОНОВАЯ ГАЛЕРЕЯ КАТЕРИНЫ АСКВИ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2060848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Зачем нужны правила дорожного движения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Шаблон для презентации по пдд для дошкольников - фото и картинки  abrakadabra.fun" id="14338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-3045"/>
            <a:ext cx="9144000" cy="6861045"/>
          </a:xfrm>
          <a:prstGeom prst="rect">
            <a:avLst/>
          </a:prstGeom>
          <a:noFill/>
        </p:spPr>
      </p:pic>
      <p:sp>
        <p:nvSpPr>
          <p:cNvPr descr="Каким было движение в центре Москвы до 1993 года?" id="14344" name="AutoShape 8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4346" name="AutoShape 10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4348" name="AutoShape 1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4351" name="AutoShape 15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026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028" name="AutoShape 4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5362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Семь человек пострадали в аварии с участием восьми машин" id="17410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23528" y="188640"/>
            <a:ext cx="5256584" cy="70788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 sz="40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Указательные знаки</a:t>
            </a:r>
            <a:endParaRPr b="1" dirty="0" i="1" lang="ru-RU" sz="4000">
              <a:solidFill>
                <a:srgbClr val="C0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Указательные знаки купить в Москве - цена производителя" id="22530" name="Picture 2"/>
          <p:cNvPicPr>
            <a:picLocks noChangeArrowheads="1" noChangeAspect="1"/>
          </p:cNvPicPr>
          <p:nvPr/>
        </p:nvPicPr>
        <p:blipFill>
          <a:blip cstate="print" r:embed="rId3"/>
          <a:srcRect r="5" t="69"/>
          <a:stretch>
            <a:fillRect/>
          </a:stretch>
        </p:blipFill>
        <p:spPr bwMode="auto">
          <a:xfrm>
            <a:off x="467544" y="2060848"/>
            <a:ext cx="7434632" cy="448974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23528" y="908720"/>
            <a:ext cx="5904656" cy="70788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Бывают квадратными или прямоугольными, но обязательно синего цвета.</a:t>
            </a:r>
            <a:endParaRPr dirty="0" lang="ru-RU" sz="2000"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для презентации по пдд для дошкольников - фото и картинки  abrakadabra.fu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5"/>
            <a:ext cx="9144000" cy="6861045"/>
          </a:xfrm>
          <a:prstGeom prst="rect">
            <a:avLst/>
          </a:prstGeom>
          <a:noFill/>
        </p:spPr>
      </p:pic>
      <p:sp>
        <p:nvSpPr>
          <p:cNvPr id="14344" name="AutoShape 8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8" name="AutoShape 12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1" name="AutoShape 15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6" name="AutoShape 2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2" name="AutoShape 2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0" name="AutoShape 2" descr="Семь человек пострадали в аварии с участием восьми маши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4" name="Picture 2" descr="Дорожные зна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8496944" cy="508518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043608" y="5301208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Предупреждающие знаки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1640" y="6021288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Треугольники желтого цвета с красной каемкой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для презентации по пдд для дошкольников - фото и картинки  abrakadabra.fu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5"/>
            <a:ext cx="9144000" cy="6861045"/>
          </a:xfrm>
          <a:prstGeom prst="rect">
            <a:avLst/>
          </a:prstGeom>
          <a:noFill/>
        </p:spPr>
      </p:pic>
      <p:sp>
        <p:nvSpPr>
          <p:cNvPr id="14344" name="AutoShape 8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8" name="AutoShape 12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1" name="AutoShape 15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6" name="AutoShape 2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2" name="AutoShape 2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0" name="AutoShape 2" descr="Семь человек пострадали в аварии с участием восьми маши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99592" y="260648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Запрещающие знаки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Picture 4" descr="Запрещающие знаки на вход в магаз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72816"/>
            <a:ext cx="7344816" cy="490700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95536" y="908720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Самые строгие среди дорожных знаков. Они вводят разные запреты или ограничения. У них круглая форма и бросающийся в глаза красный фон или красная кайма.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для презентации по пдд для дошкольников - фото и картинки  abrakadabra.fu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5"/>
            <a:ext cx="9144000" cy="6861045"/>
          </a:xfrm>
          <a:prstGeom prst="rect">
            <a:avLst/>
          </a:prstGeom>
          <a:noFill/>
        </p:spPr>
      </p:pic>
      <p:sp>
        <p:nvSpPr>
          <p:cNvPr id="14344" name="AutoShape 8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8" name="AutoShape 12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1" name="AutoShape 15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6" name="AutoShape 2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2" name="AutoShape 2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0" name="AutoShape 2" descr="Семь человек пострадали в аварии с участием восьми маши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83568" y="260648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Знаки сервиса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Дорожные знаки серви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80728"/>
            <a:ext cx="6235452" cy="564753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588224" y="2420888"/>
            <a:ext cx="216024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Указывают участникам дорожного движения расположение таких нужных объектов, как пункт первой медицинской помощи, пункт питания, автозаправочная станция.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для презентации по пдд для дошкольников - фото и картинки  abrakadabra.fu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5"/>
            <a:ext cx="9144000" cy="6861045"/>
          </a:xfrm>
          <a:prstGeom prst="rect">
            <a:avLst/>
          </a:prstGeom>
          <a:noFill/>
        </p:spPr>
      </p:pic>
      <p:sp>
        <p:nvSpPr>
          <p:cNvPr id="14344" name="AutoShape 8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8" name="AutoShape 12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1" name="AutoShape 15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6" name="AutoShape 2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2" name="AutoShape 2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0" name="AutoShape 2" descr="Семь человек пострадали в аварии с участием восьми маши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39552" y="2132856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Соблюдайте правила дорожного движения</a:t>
            </a:r>
            <a:endParaRPr lang="ru-RU" sz="5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55776" y="4725144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подготовлена на основе методического пособия И.А. Лыкова, В.А.Шипунова Дорожная Азбука: методическое пособие. – М.: Издательский дом «Цветной мир», 2020.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Шаблон для презентации по пдд для дошкольников - фото и картинки  abrakadabra.fun" id="14338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-1"/>
            <a:ext cx="9144000" cy="6861045"/>
          </a:xfrm>
          <a:prstGeom prst="rect">
            <a:avLst/>
          </a:prstGeom>
          <a:noFill/>
        </p:spPr>
      </p:pic>
      <p:pic>
        <p:nvPicPr>
          <p:cNvPr descr="Гужевая экономика. Как передвигалась Россия до появления железных дорог |  Forbes.ru" id="14340" name="Picture 4"/>
          <p:cNvPicPr>
            <a:picLocks noChangeArrowheads="1" noChangeAspect="1"/>
          </p:cNvPicPr>
          <p:nvPr/>
        </p:nvPicPr>
        <p:blipFill>
          <a:blip cstate="print" r:embed="rId3"/>
          <a:srcRect r="57"/>
          <a:stretch>
            <a:fillRect/>
          </a:stretch>
        </p:blipFill>
        <p:spPr bwMode="auto">
          <a:xfrm>
            <a:off x="539552" y="188640"/>
            <a:ext cx="3744416" cy="2880320"/>
          </a:xfrm>
          <a:prstGeom prst="rect">
            <a:avLst/>
          </a:prstGeom>
          <a:noFill/>
        </p:spPr>
      </p:pic>
      <p:pic>
        <p:nvPicPr>
          <p:cNvPr descr="Санкт-Петербург, XIX век. Лошади – вид городского транспорта — Окружающая  среда Санкт-Петербурга" id="14342" name="Picture 6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4499992" y="0"/>
            <a:ext cx="4350413" cy="2736304"/>
          </a:xfrm>
          <a:prstGeom prst="rect">
            <a:avLst/>
          </a:prstGeom>
          <a:noFill/>
        </p:spPr>
      </p:pic>
      <p:sp>
        <p:nvSpPr>
          <p:cNvPr descr="Каким было движение в центре Москвы до 1993 года?" id="14344" name="AutoShape 8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4346" name="AutoShape 10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4348" name="AutoShape 1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4351" name="AutoShape 15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026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028" name="AutoShape 4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rrowheads="1" noChangeAspect="1"/>
          </p:cNvPicPr>
          <p:nvPr/>
        </p:nvPicPr>
        <p:blipFill>
          <a:blip cstate="print" r:embed="rId5"/>
          <a:srcRect b="81" l="110" r="115" t="1"/>
          <a:stretch>
            <a:fillRect/>
          </a:stretch>
        </p:blipFill>
        <p:spPr bwMode="auto">
          <a:xfrm>
            <a:off x="251520" y="3212976"/>
            <a:ext cx="4824536" cy="3278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descr="Проспект Маркса, 70-е | История Москвы в картинках" id="1031" name="AutoShape 7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Старые карты Москвы - Проспект Маркса" id="1033" name="AutoShape 9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rrowheads="1" noChangeAspect="1"/>
          </p:cNvPicPr>
          <p:nvPr/>
        </p:nvPicPr>
        <p:blipFill>
          <a:blip cstate="print" r:embed="rId6"/>
          <a:srcRect b="230" l="280" r="249" t="128"/>
          <a:stretch>
            <a:fillRect/>
          </a:stretch>
        </p:blipFill>
        <p:spPr bwMode="auto">
          <a:xfrm>
            <a:off x="5364088" y="2852936"/>
            <a:ext cx="3130783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для презентации по пдд для дошкольников - фото и картинки  abrakadabra.fu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5"/>
            <a:ext cx="9144000" cy="6861045"/>
          </a:xfrm>
          <a:prstGeom prst="rect">
            <a:avLst/>
          </a:prstGeom>
          <a:noFill/>
        </p:spPr>
      </p:pic>
      <p:sp>
        <p:nvSpPr>
          <p:cNvPr id="14344" name="AutoShape 8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8" name="AutoShape 12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1" name="AutoShape 15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6" name="AutoShape 2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2" name="AutoShape 2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 descr="Слишком много автомобилей | Александр Пикуленк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8640"/>
            <a:ext cx="5040560" cy="3362015"/>
          </a:xfrm>
          <a:prstGeom prst="rect">
            <a:avLst/>
          </a:prstGeom>
          <a:noFill/>
        </p:spPr>
      </p:pic>
      <p:pic>
        <p:nvPicPr>
          <p:cNvPr id="15366" name="Picture 6" descr="Затор Пробки На Дороге Много Автомобилей На Улице — стоковые фотографии и  другие картинки Пробка на дороге - iSto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717032"/>
            <a:ext cx="4211960" cy="2805232"/>
          </a:xfrm>
          <a:prstGeom prst="rect">
            <a:avLst/>
          </a:prstGeom>
          <a:noFill/>
        </p:spPr>
      </p:pic>
      <p:pic>
        <p:nvPicPr>
          <p:cNvPr id="15368" name="Picture 8" descr="Загадки про транспорт | для детей, с ответам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717032"/>
            <a:ext cx="2664296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Шаблон для презентации по пдд для дошкольников - фото и картинки  abrakadabra.fun" id="14338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-3045"/>
            <a:ext cx="9144000" cy="6861045"/>
          </a:xfrm>
          <a:prstGeom prst="rect">
            <a:avLst/>
          </a:prstGeom>
          <a:noFill/>
        </p:spPr>
      </p:pic>
      <p:sp>
        <p:nvSpPr>
          <p:cNvPr descr="Каким было движение в центре Москвы до 1993 года?" id="14344" name="AutoShape 8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4346" name="AutoShape 10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4348" name="AutoShape 1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4351" name="AutoShape 15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026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028" name="AutoShape 4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5362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descr="В Омской области два человека погибли в аварии из-за задымления на трассе -  РИА Новости, 16.06.2023" id="16388" name="Picture 4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323528" y="188640"/>
            <a:ext cx="5888654" cy="3312368"/>
          </a:xfrm>
          <a:prstGeom prst="rect">
            <a:avLst/>
          </a:prstGeom>
          <a:noFill/>
        </p:spPr>
      </p:pic>
      <p:pic>
        <p:nvPicPr>
          <p:cNvPr descr="10-летние мальчик и девочка пострадали в аварии на трассе «Дон»" id="16390" name="Picture 6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5940152" y="2924944"/>
            <a:ext cx="2787774" cy="3717032"/>
          </a:xfrm>
          <a:prstGeom prst="rect">
            <a:avLst/>
          </a:prstGeom>
          <a:noFill/>
        </p:spPr>
      </p:pic>
      <p:pic>
        <p:nvPicPr>
          <p:cNvPr descr="На трассе &quot;Вятка&quot; в Коми водитель Kia получила тяжелые травмы в аварии с  MAN | Комиинформ" id="16392" name="Picture 8"/>
          <p:cNvPicPr>
            <a:picLocks noChangeArrowheads="1" noChangeAspect="1"/>
          </p:cNvPicPr>
          <p:nvPr/>
        </p:nvPicPr>
        <p:blipFill>
          <a:blip cstate="print" r:embed="rId5"/>
          <a:srcRect r="32"/>
          <a:stretch>
            <a:fillRect/>
          </a:stretch>
        </p:blipFill>
        <p:spPr bwMode="auto">
          <a:xfrm>
            <a:off x="323528" y="3717032"/>
            <a:ext cx="5060336" cy="29091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Шаблон для презентации по пдд для дошкольников - фото и картинки  abrakadabra.fun" id="14338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-3045"/>
            <a:ext cx="9144000" cy="6861045"/>
          </a:xfrm>
          <a:prstGeom prst="rect">
            <a:avLst/>
          </a:prstGeom>
          <a:noFill/>
        </p:spPr>
      </p:pic>
      <p:sp>
        <p:nvSpPr>
          <p:cNvPr descr="Каким было движение в центре Москвы до 1993 года?" id="14344" name="AutoShape 8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4346" name="AutoShape 10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4348" name="AutoShape 1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4351" name="AutoShape 15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026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028" name="AutoShape 4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5362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Семь человек пострадали в аварии с участием восьми машин" id="17410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descr="Машина для развозки хлеба - 78 фото" id="17412" name="Picture 4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251520" y="188640"/>
            <a:ext cx="5765765" cy="3240360"/>
          </a:xfrm>
          <a:prstGeom prst="rect">
            <a:avLst/>
          </a:prstGeom>
          <a:noFill/>
        </p:spPr>
      </p:pic>
      <p:sp>
        <p:nvSpPr>
          <p:cNvPr descr="Аптека ВкусВилл: как покупатели вдохновили нас на новый сервис | Новости и  статьи ВкусВилл: Москва и область" id="17414" name="AutoShape 6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descr="Развитие газетной торговли в Москве: от книгонош до автоматов – Москва 24,  23.08.2013" id="17418" name="Picture 10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251520" y="3645024"/>
            <a:ext cx="4968552" cy="2794811"/>
          </a:xfrm>
          <a:prstGeom prst="rect">
            <a:avLst/>
          </a:prstGeom>
          <a:noFill/>
        </p:spPr>
      </p:pic>
      <p:pic>
        <p:nvPicPr>
          <p:cNvPr descr="Аптечные услуги в оптовом продуктовом центре | Услуги" id="17420" name="Picture 12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5364088" y="4581128"/>
            <a:ext cx="3491984" cy="1954633"/>
          </a:xfrm>
          <a:prstGeom prst="rect">
            <a:avLst/>
          </a:prstGeom>
          <a:noFill/>
        </p:spPr>
      </p:pic>
      <p:pic>
        <p:nvPicPr>
          <p:cNvPr descr="Как открыть продуктовый магазин у дома с нуля 🍇| Бизнес идея 2023" id="17422" name="Picture 14"/>
          <p:cNvPicPr>
            <a:picLocks noChangeArrowheads="1" noChangeAspect="1"/>
          </p:cNvPicPr>
          <p:nvPr/>
        </p:nvPicPr>
        <p:blipFill>
          <a:blip cstate="print" r:embed="rId6"/>
          <a:srcRect l="49"/>
          <a:stretch>
            <a:fillRect/>
          </a:stretch>
        </p:blipFill>
        <p:spPr bwMode="auto">
          <a:xfrm>
            <a:off x="5940152" y="2132856"/>
            <a:ext cx="2792161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для презентации по пдд для дошкольников - фото и картинки  abrakadabra.fu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5"/>
            <a:ext cx="9144000" cy="6861045"/>
          </a:xfrm>
          <a:prstGeom prst="rect">
            <a:avLst/>
          </a:prstGeom>
          <a:noFill/>
        </p:spPr>
      </p:pic>
      <p:sp>
        <p:nvSpPr>
          <p:cNvPr id="14344" name="AutoShape 8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8" name="AutoShape 12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1" name="AutoShape 15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6" name="AutoShape 2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pastvu.com/_p/d/f/9/d/f9d989e9f3278b34aec3744650e25a9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2" name="AutoShape 2" descr="Каким было движение в центре Москвы до 1993 года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0" name="AutoShape 2" descr="Семь человек пострадали в аварии с участием восьми маши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58" name="Picture 2" descr="Тема 1. Общие положения. Часть 2 — DRIV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73016"/>
            <a:ext cx="7579785" cy="2880320"/>
          </a:xfrm>
          <a:prstGeom prst="rect">
            <a:avLst/>
          </a:prstGeom>
          <a:noFill/>
        </p:spPr>
      </p:pic>
      <p:sp>
        <p:nvSpPr>
          <p:cNvPr id="19460" name="AutoShape 4" descr="Тротуар на улице Ленина, по которому ходят тысячи жителей Истры,  преобразилс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Тротуар на улице Ленина, по которому ходят тысячи жителей Истры,  преобразилс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Тротуар на улице Ленина, по которому ходят тысячи жителей Истры,  преобразилс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6" name="Picture 10" descr="Требования к удобному тротуару (допиленный пост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60648"/>
            <a:ext cx="4657515" cy="30118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Шаблон для презентации по пдд для дошкольников - фото и картинки  abrakadabra.fun" id="14338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-3045"/>
            <a:ext cx="9144000" cy="6861045"/>
          </a:xfrm>
          <a:prstGeom prst="rect">
            <a:avLst/>
          </a:prstGeom>
          <a:noFill/>
        </p:spPr>
      </p:pic>
      <p:sp>
        <p:nvSpPr>
          <p:cNvPr descr="Каким было движение в центре Москвы до 1993 года?" id="14344" name="AutoShape 8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4346" name="AutoShape 10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4348" name="AutoShape 1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4351" name="AutoShape 15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026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028" name="AutoShape 4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5362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Семь человек пострадали в аварии с участием восьми машин" id="17410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descr="Первый светофор в России: где и когда появился" id="18436" name="Picture 4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323528" y="2780928"/>
            <a:ext cx="6856521" cy="3888432"/>
          </a:xfrm>
          <a:prstGeom prst="rect">
            <a:avLst/>
          </a:prstGeom>
          <a:noFill/>
        </p:spPr>
      </p:pic>
      <p:sp>
        <p:nvSpPr>
          <p:cNvPr descr="Кто придумал светофор: когда и где появился первый в мире, история создания" id="18438" name="AutoShape 6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9" name="Picture 7"/>
          <p:cNvPicPr>
            <a:picLocks noChangeArrowheads="1" noChangeAspect="1"/>
          </p:cNvPicPr>
          <p:nvPr/>
        </p:nvPicPr>
        <p:blipFill>
          <a:blip cstate="print" r:embed="rId4"/>
          <a:srcRect b="211" l="129" r="280" t="316"/>
          <a:stretch>
            <a:fillRect/>
          </a:stretch>
        </p:blipFill>
        <p:spPr bwMode="auto">
          <a:xfrm>
            <a:off x="323528" y="188640"/>
            <a:ext cx="316835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563888" y="692696"/>
            <a:ext cx="3456384" cy="175432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Прадедушка современного светофора  был установлен в Лондоне, придумал его  инженер </a:t>
            </a:r>
            <a:r>
              <a:rPr dirty="0" err="1" lang="ru-RU" smtClean="0">
                <a:latin charset="0" pitchFamily="18" typeface="Times New Roman"/>
                <a:cs charset="0" pitchFamily="18" typeface="Times New Roman"/>
              </a:rPr>
              <a:t>Найт</a:t>
            </a: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. Светофор был  механическим , цветные сигналы менялись  вручную.</a:t>
            </a:r>
            <a:endParaRPr dirty="0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Железнодорожный светофор (кстати, называть его семафором категорически  неправильно), точно так же, как и любой другой, предназначен для  регулирования движения, однако расположение сигналов на нём отличается от  автомобильного" id="18443" name="Picture 11"/>
          <p:cNvPicPr>
            <a:picLocks noChangeArrowheads="1" noChangeAspect="1"/>
          </p:cNvPicPr>
          <p:nvPr/>
        </p:nvPicPr>
        <p:blipFill>
          <a:blip cstate="print" r:embed="rId5"/>
          <a:srcRect b="162" l="246" r="223"/>
          <a:stretch>
            <a:fillRect/>
          </a:stretch>
        </p:blipFill>
        <p:spPr bwMode="auto">
          <a:xfrm>
            <a:off x="7308304" y="4149080"/>
            <a:ext cx="1440144" cy="24962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Шаблон для презентации по пдд для дошкольников - фото и картинки  abrakadabra.fun" id="14338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-3045"/>
            <a:ext cx="9144000" cy="6861045"/>
          </a:xfrm>
          <a:prstGeom prst="rect">
            <a:avLst/>
          </a:prstGeom>
          <a:noFill/>
        </p:spPr>
      </p:pic>
      <p:sp>
        <p:nvSpPr>
          <p:cNvPr descr="Каким было движение в центре Москвы до 1993 года?" id="14344" name="AutoShape 8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4346" name="AutoShape 10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4348" name="AutoShape 1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4351" name="AutoShape 15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026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028" name="AutoShape 4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5362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Семь человек пострадали в аварии с участием восьми машин" id="17410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В США установлены первые электрические светофоры - Знаменательное событие" id="20482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3" name="Picture 3"/>
          <p:cNvPicPr>
            <a:picLocks noChangeArrowheads="1" noChangeAspect="1"/>
          </p:cNvPicPr>
          <p:nvPr/>
        </p:nvPicPr>
        <p:blipFill>
          <a:blip cstate="print" r:embed="rId3"/>
          <a:srcRect b="230" l="80" r="36" t="214"/>
          <a:stretch>
            <a:fillRect/>
          </a:stretch>
        </p:blipFill>
        <p:spPr bwMode="auto">
          <a:xfrm>
            <a:off x="323528" y="260648"/>
            <a:ext cx="424622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5 августа электрическому светофору исполнилось 100 лет - Газета.Ru" id="20485" name="Picture 5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323528" y="3212976"/>
            <a:ext cx="4542993" cy="302433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860032" y="4221088"/>
            <a:ext cx="4032448" cy="224676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i="1" lang="ru-RU" smtClean="0" sz="2800">
                <a:latin charset="0" pitchFamily="18" typeface="Times New Roman"/>
                <a:cs charset="0" pitchFamily="18" typeface="Times New Roman"/>
              </a:rPr>
              <a:t>В 1912 </a:t>
            </a:r>
            <a:r>
              <a:rPr b="1" dirty="0" i="1" lang="ru-RU" smtClean="0" sz="2800">
                <a:latin charset="0" pitchFamily="18" typeface="Times New Roman"/>
                <a:cs charset="0" pitchFamily="18" typeface="Times New Roman"/>
              </a:rPr>
              <a:t>году детектив городской полиции изобрел первый электрический светофор. </a:t>
            </a:r>
            <a:endParaRPr b="1" dirty="0" i="1" lang="ru-RU" sz="28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Светофор наш друг и помощник - online presentation" id="2050" name="Picture 2"/>
          <p:cNvPicPr>
            <a:picLocks noChangeArrowheads="1" noChangeAspect="1"/>
          </p:cNvPicPr>
          <p:nvPr/>
        </p:nvPicPr>
        <p:blipFill>
          <a:blip cstate="print" r:embed="rId5"/>
          <a:srcRect b="47" l="226" r="193" t="128"/>
          <a:stretch>
            <a:fillRect/>
          </a:stretch>
        </p:blipFill>
        <p:spPr bwMode="auto">
          <a:xfrm>
            <a:off x="5076056" y="476672"/>
            <a:ext cx="2088232" cy="3494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Шаблон для презентации по пдд для дошкольников - фото и картинки  abrakadabra.fun" id="14338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-3045"/>
            <a:ext cx="9144000" cy="6861045"/>
          </a:xfrm>
          <a:prstGeom prst="rect">
            <a:avLst/>
          </a:prstGeom>
          <a:noFill/>
        </p:spPr>
      </p:pic>
      <p:sp>
        <p:nvSpPr>
          <p:cNvPr descr="Каким было движение в центре Москвы до 1993 года?" id="14344" name="AutoShape 8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4346" name="AutoShape 10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4348" name="AutoShape 1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4351" name="AutoShape 15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026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pastvu.com/_p/d/f/9/d/f9d989e9f3278b34aec3744650e25a90.jpg" id="1028" name="AutoShape 4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им было движение в центре Москвы до 1993 года?" id="15362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Семь человек пострадали в аварии с участием восьми машин" id="17410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descr="Балашихинцам сообщили, как часто происходили ДТП с несовершеннолетними за  последние полгода / Публикации / Городской округ Балашиха" id="2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251520" y="260648"/>
            <a:ext cx="4684903" cy="3096344"/>
          </a:xfrm>
          <a:prstGeom prst="rect">
            <a:avLst/>
          </a:prstGeom>
          <a:noFill/>
        </p:spPr>
      </p:pic>
      <p:pic>
        <p:nvPicPr>
          <p:cNvPr descr="Где в Челябинской области ограничат движение транспорта 1 сентября: фото" id="3" name="Picture 4"/>
          <p:cNvPicPr>
            <a:picLocks noChangeArrowheads="1" noChangeAspect="1"/>
          </p:cNvPicPr>
          <p:nvPr/>
        </p:nvPicPr>
        <p:blipFill>
          <a:blip cstate="print" r:embed="rId4"/>
          <a:srcRect b="67" l="95"/>
          <a:stretch>
            <a:fillRect/>
          </a:stretch>
        </p:blipFill>
        <p:spPr bwMode="auto">
          <a:xfrm>
            <a:off x="5004048" y="2266071"/>
            <a:ext cx="3828947" cy="4403289"/>
          </a:xfrm>
          <a:prstGeom prst="rect">
            <a:avLst/>
          </a:prstGeom>
          <a:noFill/>
        </p:spPr>
      </p:pic>
      <p:pic>
        <p:nvPicPr>
          <p:cNvPr descr="Сигналы и жесты регулировщика ПДД в картинках и с пояснениями" id="1030" name="Picture 6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1115616" y="3501008"/>
            <a:ext cx="3079304" cy="3079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142</Words>
  <Application>Microsoft Office PowerPoint</Application>
  <PresentationFormat>Экран (4:3)</PresentationFormat>
  <Paragraphs>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2023-09-20T12:46:55Z</dcterms:created>
  <dcterms:modified xsi:type="dcterms:W3CDTF">2023-09-21T05:55:58Z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1098484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