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7" r:id="rId9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C4F7-1DAC-4DF1-9FBB-AE16F9B90675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56DBD-4F3C-45F0-9708-0A191CBF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949659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C4F7-1DAC-4DF1-9FBB-AE16F9B90675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56DBD-4F3C-45F0-9708-0A191CBF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04368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6C4F7-1DAC-4DF1-9FBB-AE16F9B90675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3456DBD-4F3C-45F0-9708-0A191CBF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7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4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png" /><Relationship Id="rId5" Type="http://schemas.openxmlformats.org/officeDocument/2006/relationships/image" Target="../media/image10.png" /><Relationship Id="rId6" Type="http://schemas.openxmlformats.org/officeDocument/2006/relationships/image" Target="../media/image11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B0F913-EAD1-C5ED-A48A-948FB6CFC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56" y="202367"/>
            <a:ext cx="9853126" cy="3848466"/>
          </a:xfrm>
        </p:spPr>
        <p:txBody>
          <a:bodyPr/>
          <a:lstStyle/>
          <a:p>
            <a:pPr algn="ctr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МАОУ Домодедовской СОШ №7 с УИОП</a:t>
            </a:r>
            <a:b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 на тему: 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«Цветник на подоконнике»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7463E2-1DA0-685E-738F-AA05BB4F9A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604800"/>
          </a:xfrm>
        </p:spPr>
        <p:txBody>
          <a:bodyPr>
            <a:normAutofit/>
          </a:bodyPr>
          <a:lstStyle/>
          <a:p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№6 «Капельки»</a:t>
            </a:r>
          </a:p>
          <a:p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 воспитатель: Хушвахтова А.А.</a:t>
            </a:r>
          </a:p>
        </p:txBody>
      </p:sp>
    </p:spTree>
    <p:extLst>
      <p:ext uri="{BB962C8B-B14F-4D97-AF65-F5344CB8AC3E}">
        <p14:creationId xmlns:p14="http://schemas.microsoft.com/office/powerpoint/2010/main" val="1927264084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29B336A-4A4B-7EF5-CC3C-C7CA92FB3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11" y="966271"/>
            <a:ext cx="8596668" cy="388077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400">
                <a:latin typeface="Times New Roman" panose="02020603050405020304" pitchFamily="18" charset="0"/>
                <a:cs typeface="Times New Roman" panose="02020603050405020304" pitchFamily="18" charset="0"/>
              </a:rPr>
              <a:t>«Природа – единственная книга, каждая страница которой полна глубокого содержания»                             </a:t>
            </a:r>
          </a:p>
          <a:p>
            <a:pPr marL="0" indent="0" algn="r">
              <a:buNone/>
            </a:pPr>
            <a:r>
              <a:rPr lang="ru-RU" sz="5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И. В. ГЁТЕ</a:t>
            </a:r>
          </a:p>
        </p:txBody>
      </p:sp>
    </p:spTree>
    <p:extLst>
      <p:ext uri="{BB962C8B-B14F-4D97-AF65-F5344CB8AC3E}">
        <p14:creationId xmlns:p14="http://schemas.microsoft.com/office/powerpoint/2010/main" val="3381164873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973A692-386D-6717-A314-3DA6D2E7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416" y="107225"/>
            <a:ext cx="9091817" cy="6853411"/>
          </a:xfrm>
        </p:spPr>
        <p:txBody>
          <a:bodyPr>
            <a:normAutofit lnSpcReduction="10000"/>
          </a:bodyPr>
          <a:lstStyle/>
          <a:p>
            <a:r>
              <a:rPr lang="ru-RU" sz="170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формировать у детей интерес к опытнической и исследовательской деятельности по выращиванию цветов в комнатных условиях.</a:t>
            </a:r>
          </a:p>
          <a:p>
            <a:r>
              <a:rPr lang="ru-RU" sz="170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70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знания детей о цветах;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70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детей с особенностями выращивания цветов;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70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Обобщать представление детей о необходимости света, тепла, влаги почвы для роста растений;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70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формировать умение детей ухаживать за растениями в комнатных условиях;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70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чувство ответственности за благополучное состояние растений ( полив, рыхление);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70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развивать наблюдательность – умение замечать изменение в росте растений, связать их с условиями, в которых они находятся;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70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к труду, бережное отношение к его результатам;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defRPr/>
            </a:pPr>
            <a:r>
              <a:rPr kumimoji="0" lang="ru-RU" sz="17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Актуальность проекта: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ru-RU" sz="17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Уровень знаний детей о природе поверхностный, отношение к её объектам бессистемны. Дети дошкольного возраста в недостаточной степени имеют представления о растениях, об условиях необходимых для их роста.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ru-RU" sz="17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Проект направлен на расширение и обобщение знаний о цветах выращенных в комнатных условиях. Научившись понимать состояние растений, ребёнок будет видеть в зелёном ростке особое живое существо, жизнь которого целиком зависит от того, получает он уход или нет.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ru-RU" sz="17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Таким образом, решаются задачи познавательно – исследовательского развития ребёнка.</a:t>
            </a:r>
          </a:p>
          <a:p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52687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3113E5C-3640-339E-7948-1C49C4F34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4892"/>
            <a:ext cx="8596668" cy="6580681"/>
          </a:xfrm>
        </p:spPr>
        <p:txBody>
          <a:bodyPr>
            <a:normAutofit fontScale="92500" lnSpcReduction="10000"/>
          </a:bodyPr>
          <a:lstStyle/>
          <a:p>
            <a:r>
              <a:rPr lang="ru-RU"/>
              <a:t>Этапы реализации проекта:</a:t>
            </a:r>
          </a:p>
          <a:p>
            <a:pPr marL="0" indent="0">
              <a:buNone/>
            </a:pPr>
            <a:r>
              <a:rPr lang="ru-RU"/>
              <a:t>    </a:t>
            </a:r>
            <a:r>
              <a:rPr lang="ru-RU" u="sng"/>
              <a:t>1 – й этап подготовительный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Подбор художественной литературы, иллюстрационного материала по теме;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Подбор материала и оборудования для опытно – экспериментальной деятельности;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Создание интереса у участников проекта.</a:t>
            </a:r>
          </a:p>
          <a:p>
            <a:pPr marL="0" indent="0">
              <a:buNone/>
            </a:pPr>
            <a:r>
              <a:rPr lang="ru-RU"/>
              <a:t>    </a:t>
            </a:r>
            <a:r>
              <a:rPr lang="ru-RU" u="sng"/>
              <a:t>2 –й этап исследовательский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Наблюдение за ростом растений, проведение опытов, экспериментов;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Установление связи: растения – земля. Растения – вода, растения – человек;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Знакомства с художественной литературой о цветах, рассматривание иллюстраций ,картинок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Проведение занятий, дидактических игр, бесед.</a:t>
            </a:r>
          </a:p>
          <a:p>
            <a:pPr marL="0" indent="0">
              <a:buNone/>
            </a:pPr>
            <a:r>
              <a:rPr lang="ru-RU"/>
              <a:t>    </a:t>
            </a:r>
            <a:r>
              <a:rPr lang="ru-RU" u="sng"/>
              <a:t>3 –й этап заключительный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Анализ и обобщение результатов;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Оформление таблицы наблюдений ( бархатцы, крокусы ,петунья  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Презентация проекта «Цветник на окне».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Срок реализации: 1.03.2022 – 20.05.2022г. (кратковременный проект)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Ответственные за выполнения: воспитатель и дети.</a:t>
            </a:r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293629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7F808FE-EB32-BF00-1E2D-C7476E16B6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18802"/>
          <a:stretch>
            <a:fillRect/>
          </a:stretch>
        </p:blipFill>
        <p:spPr>
          <a:xfrm>
            <a:off x="242721" y="1910488"/>
            <a:ext cx="2084049" cy="29507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82E5AF-9B62-F356-2ADD-CC6AF92AB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2171" y="3542827"/>
            <a:ext cx="2197543" cy="30370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C5878B3-856B-BA3C-B5AE-9FCBA5B0B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791" y="400728"/>
            <a:ext cx="8347845" cy="810726"/>
          </a:xfrm>
        </p:spPr>
        <p:txBody>
          <a:bodyPr>
            <a:normAutofit fontScale="90000"/>
          </a:bodyPr>
          <a:lstStyle/>
          <a:p>
            <a:pPr algn="ctr"/>
            <a:r>
              <a:rPr lang="ru-RU"/>
              <a:t>Подготовка почвы под цветник и посадка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7E99E4-2FDE-6C84-E81D-2DB121101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714" y="1591126"/>
            <a:ext cx="2489484" cy="3675748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AF0175B5-CA1A-7DA5-3EFB-AEA0DD5DD70A}"/>
              </a:ext>
            </a:extLst>
          </p:cNvPr>
          <p:cNvSpPr txBox="1"/>
          <p:nvPr/>
        </p:nvSpPr>
        <p:spPr>
          <a:xfrm>
            <a:off x="4852325" y="5061339"/>
            <a:ext cx="527139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A7F21E-BD19-27C0-0DBD-5A57018E7E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0327" y="3161196"/>
            <a:ext cx="2535035" cy="341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577561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71C66F-3876-48C0-FE44-4975EF347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255" y="594032"/>
            <a:ext cx="9534826" cy="1320800"/>
          </a:xfrm>
        </p:spPr>
        <p:txBody>
          <a:bodyPr/>
          <a:lstStyle/>
          <a:p>
            <a:r>
              <a:rPr lang="ru-RU"/>
              <a:t>Наблюдение. Полив семян после посадки.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8608D34-C2A0-E76F-7BB6-2982B47FC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35" y="2849828"/>
            <a:ext cx="4601384" cy="27165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A849F44-0E74-1EB6-DA3A-5AF00E99D6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5510"/>
          <a:stretch>
            <a:fillRect/>
          </a:stretch>
        </p:blipFill>
        <p:spPr>
          <a:xfrm>
            <a:off x="5761252" y="1996751"/>
            <a:ext cx="3163253" cy="4422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4476459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6290B9-AF5A-AABA-0C01-ABF69939E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1" y="236376"/>
            <a:ext cx="8596668" cy="1320800"/>
          </a:xfrm>
        </p:spPr>
        <p:txBody>
          <a:bodyPr/>
          <a:lstStyle/>
          <a:p>
            <a:pPr algn="ctr"/>
            <a:r>
              <a:rPr lang="ru-RU"/>
              <a:t>Наши первые всходы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8BC8CF0-0A69-CC3F-97C5-A208FCD9E9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731" y="1256271"/>
            <a:ext cx="3247112" cy="22502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97FAEC-4062-4D9C-51CE-D8E6B4A8D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4118" y="1256272"/>
            <a:ext cx="3166540" cy="22502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3E8D8D9-0E88-444E-7C29-891E244274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65" y="3751219"/>
            <a:ext cx="8596105" cy="140829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121F5C-CA69-CD57-B52A-485DB0D810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886" y="4604053"/>
            <a:ext cx="3424670" cy="21929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31DFE76-0D7E-413D-BF74-056471241C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6766" y="4604052"/>
            <a:ext cx="3497628" cy="219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076230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25077-DD64-7448-314C-B8A198027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2932922"/>
            <a:ext cx="8596668" cy="1320800"/>
          </a:xfrm>
        </p:spPr>
        <p:txBody>
          <a:bodyPr>
            <a:normAutofit/>
          </a:bodyPr>
          <a:lstStyle/>
          <a:p>
            <a:r>
              <a:rPr lang="ru-RU" sz="500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4638782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Arial"/>
        <a:cs typeface="Arial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Arial"/>
        <a:cs typeface="Arial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Facet</Template>
  <Company/>
  <PresentationFormat>Широкоэкранный</PresentationFormat>
  <Paragraphs>38</Paragraphs>
  <Slides>8</Slides>
  <Notes>0</Notes>
  <TotalTime>331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baseType="lpstr" size="13">
      <vt:lpstr>Arial</vt:lpstr>
      <vt:lpstr>Trebuchet MS</vt:lpstr>
      <vt:lpstr>Wingdings 3</vt:lpstr>
      <vt:lpstr>Times New Roman</vt:lpstr>
      <vt:lpstr>Аспект</vt:lpstr>
      <vt:lpstr>МАОУ Домодедовской СОШ №7 с УИОПЭкологический проект на тему: «Цветник на подоконнике»</vt:lpstr>
      <vt:lpstr>PowerPoint Presentation</vt:lpstr>
      <vt:lpstr>PowerPoint Presentation</vt:lpstr>
      <vt:lpstr>PowerPoint Presentation</vt:lpstr>
      <vt:lpstr>Подготовка почвы под цветник и посадка</vt:lpstr>
      <vt:lpstr>Наблюдение. Полив семян после посадки.</vt:lpstr>
      <vt:lpstr>Наши первые всходы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МАОУ Домодедовской СОШ №7 с УИОП Экологический проект на тему:  «Цветник на подоконнике»</dc:title>
  <dc:creator>Альбина Хушвахтова</dc:creator>
  <cp:lastModifiedBy>Альбина Хушвахтова</cp:lastModifiedBy>
  <cp:revision>3</cp:revision>
  <dcterms:created xsi:type="dcterms:W3CDTF">2022-07-19T12:26:44Z</dcterms:created>
  <dcterms:modified xsi:type="dcterms:W3CDTF">2023-09-21T13:59:34Z</dcterms:modified>
</cp:coreProperties>
</file>