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6" r:id="rId2"/>
    <p:sldId id="257" r:id="rId3"/>
    <p:sldId id="258" r:id="rId4"/>
    <p:sldId id="260" r:id="rId5"/>
    <p:sldId id="261" r:id="rId6"/>
    <p:sldId id="262" r:id="rId7"/>
    <p:sldId id="264" r:id="rId8"/>
    <p:sldId id="265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42" d="100"/>
          <a:sy n="42" d="100"/>
        </p:scale>
        <p:origin x="984" y="4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CEB49DB-A1C2-4294-9691-65B584F9B841}" type="datetimeFigureOut">
              <a:rPr lang="ru-RU" smtClean="0"/>
              <a:t>21.09.2023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9F91A4A-1594-4F65-B83E-4DDAAA783B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96798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Сказка</a:t>
            </a:r>
            <a:r>
              <a:rPr lang="ru-RU" baseline="0" dirty="0" smtClean="0"/>
              <a:t> «О Веселом Язычке!»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F91A4A-1594-4F65-B83E-4DDAAA783B6C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197566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3.</a:t>
            </a:r>
            <a:r>
              <a:rPr lang="ru-RU" baseline="0" dirty="0" smtClean="0"/>
              <a:t> Упражнение «Вкусное варенье»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F91A4A-1594-4F65-B83E-4DDAAA783B6C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12960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7. Упражнение «Маляр»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F91A4A-1594-4F65-B83E-4DDAAA783B6C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011770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11. Упражнение «Хоботок»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F91A4A-1594-4F65-B83E-4DDAAA783B6C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464108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Спасибо за внимание!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F91A4A-1594-4F65-B83E-4DDAAA783B6C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024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EE38AE-F282-41C0-8C3D-C32C51D573DA}" type="datetimeFigureOut">
              <a:rPr lang="ru-RU" smtClean="0"/>
              <a:t>21.09.2023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D645A7-8239-4036-A832-60C15F73B7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61221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EE38AE-F282-41C0-8C3D-C32C51D573DA}" type="datetimeFigureOut">
              <a:rPr lang="ru-RU" smtClean="0"/>
              <a:t>21.09.2023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D645A7-8239-4036-A832-60C15F73B7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03835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EE38AE-F282-41C0-8C3D-C32C51D573DA}" type="datetimeFigureOut">
              <a:rPr lang="ru-RU" smtClean="0"/>
              <a:t>21.09.2023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D645A7-8239-4036-A832-60C15F73B7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88731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EE38AE-F282-41C0-8C3D-C32C51D573DA}" type="datetimeFigureOut">
              <a:rPr lang="ru-RU" smtClean="0"/>
              <a:t>21.09.2023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D645A7-8239-4036-A832-60C15F73B7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16605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EE38AE-F282-41C0-8C3D-C32C51D573DA}" type="datetimeFigureOut">
              <a:rPr lang="ru-RU" smtClean="0"/>
              <a:t>21.09.2023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D645A7-8239-4036-A832-60C15F73B7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46554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EE38AE-F282-41C0-8C3D-C32C51D573DA}" type="datetimeFigureOut">
              <a:rPr lang="ru-RU" smtClean="0"/>
              <a:t>21.09.2023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D645A7-8239-4036-A832-60C15F73B7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7085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EE38AE-F282-41C0-8C3D-C32C51D573DA}" type="datetimeFigureOut">
              <a:rPr lang="ru-RU" smtClean="0"/>
              <a:t>21.09.2023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D645A7-8239-4036-A832-60C15F73B7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91393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EE38AE-F282-41C0-8C3D-C32C51D573DA}" type="datetimeFigureOut">
              <a:rPr lang="ru-RU" smtClean="0"/>
              <a:t>21.09.2023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D645A7-8239-4036-A832-60C15F73B7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95832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EE38AE-F282-41C0-8C3D-C32C51D573DA}" type="datetimeFigureOut">
              <a:rPr lang="ru-RU" smtClean="0"/>
              <a:t>21.09.2023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D645A7-8239-4036-A832-60C15F73B7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93664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EE38AE-F282-41C0-8C3D-C32C51D573DA}" type="datetimeFigureOut">
              <a:rPr lang="ru-RU" smtClean="0"/>
              <a:t>21.09.2023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D645A7-8239-4036-A832-60C15F73B7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95594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EE38AE-F282-41C0-8C3D-C32C51D573DA}" type="datetimeFigureOut">
              <a:rPr lang="ru-RU" smtClean="0"/>
              <a:t>21.09.2023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D645A7-8239-4036-A832-60C15F73B7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22672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EE38AE-F282-41C0-8C3D-C32C51D573DA}" type="datetimeFigureOut">
              <a:rPr lang="ru-RU" smtClean="0"/>
              <a:t>21.09.2023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D645A7-8239-4036-A832-60C15F73B7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42805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jpg"/><Relationship Id="rId5" Type="http://schemas.openxmlformats.org/officeDocument/2006/relationships/image" Target="../media/image3.jpg"/><Relationship Id="rId4" Type="http://schemas.openxmlformats.org/officeDocument/2006/relationships/image" Target="../media/image2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8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jpg"/><Relationship Id="rId5" Type="http://schemas.openxmlformats.org/officeDocument/2006/relationships/image" Target="../media/image6.jpg"/><Relationship Id="rId4" Type="http://schemas.openxmlformats.org/officeDocument/2006/relationships/image" Target="../media/image5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1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jpg"/><Relationship Id="rId5" Type="http://schemas.openxmlformats.org/officeDocument/2006/relationships/image" Target="../media/image10.jpg"/><Relationship Id="rId4" Type="http://schemas.openxmlformats.org/officeDocument/2006/relationships/image" Target="../media/image9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8" name="Picture 4" descr="https://kartinkin.net/uploads/posts/2022-03/1646833244_44-kartinkin-net-p-kartinki-dlya-prezentatsii-v-dou-4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1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817649" y="1122363"/>
            <a:ext cx="8976731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</a:t>
            </a:r>
            <a:r>
              <a:rPr lang="ru-RU" sz="16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казеное</a:t>
            </a: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учреждение Управление образования </a:t>
            </a:r>
          </a:p>
          <a:p>
            <a:pPr algn="ctr"/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Ковдорского муниципального округа. </a:t>
            </a:r>
          </a:p>
          <a:p>
            <a:pPr algn="ctr"/>
            <a:endParaRPr lang="ru-RU" sz="16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автономное дошкольное образовательное учреждение Ковдорского муниципального округа «Детский сад № 29 «Сказка»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Тема :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Игровая 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технология </a:t>
            </a: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Артикуляционная сказка «О Веселом Язычке!»</a:t>
            </a:r>
          </a:p>
          <a:p>
            <a:pPr algn="ctr"/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( 6-7 лет)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6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                    </a:t>
            </a:r>
            <a:r>
              <a:rPr lang="ru-RU" sz="16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МАДОУ № 29 « Сказка»                                                                            </a:t>
            </a:r>
          </a:p>
          <a:p>
            <a:pPr algn="ctr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Антонова И.В.</a:t>
            </a:r>
          </a:p>
          <a:p>
            <a:pPr algn="ctr"/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     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март 2023г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87852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kartinkin.net/uploads/posts/2022-03/1646833244_44-kartinkin-net-p-kartinki-dlya-prezentatsii-v-dou-4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1220269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048000" y="612845"/>
            <a:ext cx="6096000" cy="5632311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ru-RU" b="1" dirty="0">
                <a:solidFill>
                  <a:srgbClr val="18181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Цель:</a:t>
            </a:r>
            <a:r>
              <a:rPr lang="ru-RU" dirty="0">
                <a:solidFill>
                  <a:srgbClr val="18181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выработка артикуляционных укладов звуков</a:t>
            </a:r>
          </a:p>
          <a:p>
            <a:pPr algn="just"/>
            <a:r>
              <a:rPr lang="ru-RU" b="1" dirty="0">
                <a:solidFill>
                  <a:srgbClr val="18181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</a:t>
            </a:r>
            <a:endParaRPr lang="ru-RU" dirty="0">
              <a:solidFill>
                <a:srgbClr val="181818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dirty="0">
                <a:solidFill>
                  <a:srgbClr val="18181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формирование и развитие подвижности языка, умения удерживать его в нужном артикуляционном положении (широкий, узкий язык; положение за нижними и верхними резцами; умение отодвигать язык вглубь рта и т.д.);</a:t>
            </a:r>
          </a:p>
          <a:p>
            <a:pPr algn="just"/>
            <a:r>
              <a:rPr lang="ru-RU" dirty="0">
                <a:solidFill>
                  <a:srgbClr val="18181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формирование и развитие достаточной подвижности губ (умение их округлять, вытягивать вперед, удерживать в растянутом положении, контроль участия губ в образовании артикуляционных щелей и т.д.);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формирование умения удерживать нижнюю челюсть в определенном положении;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фонематического слуха;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формирование и развитие слоговой структуры слова;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формирование навыка согласования движения с речью;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пространственного, временного, цветового восприятия;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формирования и развитие навыка общения в формате «ребенок - взрослый», «ребенок - сверстник», «ребенок – сверстник - взрослый».</a:t>
            </a:r>
          </a:p>
        </p:txBody>
      </p:sp>
    </p:spTree>
    <p:extLst>
      <p:ext uri="{BB962C8B-B14F-4D97-AF65-F5344CB8AC3E}">
        <p14:creationId xmlns:p14="http://schemas.microsoft.com/office/powerpoint/2010/main" val="4211723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kartinkin.net/uploads/posts/2022-03/1646833244_44-kartinkin-net-p-kartinki-dlya-prezentatsii-v-dou-4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1220269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048000" y="1028343"/>
            <a:ext cx="6096000" cy="526297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Чтобы занятия принесли пользу, надо проводить их по определенным правилам: </a:t>
            </a:r>
            <a:endParaRPr 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Symbol" panose="05050102010706020507" pitchFamily="18" charset="2"/>
              <a:buChar char="·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артикуляционную гимнастику надо делать ежедневно;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Symbol" panose="05050102010706020507" pitchFamily="18" charset="2"/>
              <a:buChar char="·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лучше всего заниматься артикуляционной гимнастикой 2 раза в день по 5-7 минут, чтобы ребенок не устал и не утратил интерес;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Symbol" panose="05050102010706020507" pitchFamily="18" charset="2"/>
              <a:buChar char="·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превращать занятия в увлекательную игру;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Symbol" panose="05050102010706020507" pitchFamily="18" charset="2"/>
              <a:buChar char="·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одно занятие проделывать не больше 5 упражнений, из них новыми могут быть только одно-два;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Symbol" panose="05050102010706020507" pitchFamily="18" charset="2"/>
              <a:buChar char="·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выполнять упражнения на счет, чтобы выработать четкость их исполнения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>
              <a:buFont typeface="Symbol" panose="05050102010706020507" pitchFamily="18" charset="2"/>
              <a:buChar char="·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того, чтобы ребенок от раза к разу с охотой выполнял артикуляционную гимнастику, предлагаю проводить ее в веселой, привлекательной для ребенка форме сказки " О Веселом Язычке". Каждый раз приступая к занятию, можно рассказывать новую сказку, а также придумывать свои, что будет являться дополнительным стимулом и быстрее приведет к желаемому результату!</a:t>
            </a:r>
            <a:endParaRPr lang="en-US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98346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kartinkin.net/uploads/posts/2022-03/1646833244_44-kartinkin-net-p-kartinki-dlya-prezentatsii-v-dou-4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1220269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962615" y="1750741"/>
            <a:ext cx="8965581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Сказка </a:t>
            </a:r>
            <a:endParaRPr lang="ru-RU" sz="5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5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5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 Веселом Язычке!»</a:t>
            </a:r>
          </a:p>
        </p:txBody>
      </p:sp>
    </p:spTree>
    <p:extLst>
      <p:ext uri="{BB962C8B-B14F-4D97-AF65-F5344CB8AC3E}">
        <p14:creationId xmlns:p14="http://schemas.microsoft.com/office/powerpoint/2010/main" val="1666817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ttps://kartinkin.net/uploads/posts/2022-03/1646833244_44-kartinkin-net-p-kartinki-dlya-prezentatsii-v-dou-4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1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553630" y="1003610"/>
            <a:ext cx="771664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Выполнение артикуляционных упражнений по сказке: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059367" y="2196790"/>
            <a:ext cx="640014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1.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Упражнение «Лопатка</a:t>
            </a:r>
            <a:r>
              <a:rPr lang="ru-RU" dirty="0"/>
              <a:t>»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059367" y="3982998"/>
            <a:ext cx="354608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2.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Упражнение «Чашечка»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6095999" y="2410113"/>
            <a:ext cx="471696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3</a:t>
            </a:r>
            <a:r>
              <a:rPr lang="ru-RU" dirty="0" smtClean="0"/>
              <a:t>.   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Упражнение «Вкусное варенье</a:t>
            </a:r>
            <a:r>
              <a:rPr lang="ru-RU" dirty="0"/>
              <a:t>»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41419" y="1431608"/>
            <a:ext cx="2354580" cy="2294028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46873" y="2951278"/>
            <a:ext cx="3132516" cy="2432772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2653" y="3875388"/>
            <a:ext cx="2983675" cy="25056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4209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8" name="Picture 4" descr="https://kartinkin.net/uploads/posts/2022-03/1646833244_44-kartinkin-net-p-kartinki-dlya-prezentatsii-v-dou-4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1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430967" y="713678"/>
            <a:ext cx="507218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4. Упражнение «Лошадка»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858644" y="2001838"/>
            <a:ext cx="654357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5. Упражнение «Грибок»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4357350" y="3244334"/>
            <a:ext cx="347729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6. Упражнение «Веселая змейка»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070517" y="4721658"/>
            <a:ext cx="410364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7. Упражнение «Маляр»</a:t>
            </a: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3027" y="2463245"/>
            <a:ext cx="2495880" cy="215471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69428" y="264676"/>
            <a:ext cx="2918764" cy="2766060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1055" y="4166883"/>
            <a:ext cx="2546138" cy="2163409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1193" y="3244334"/>
            <a:ext cx="2433152" cy="26794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4974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8" name="Picture 4" descr="https://kartinkin.net/uploads/posts/2022-03/1646833244_44-kartinkin-net-p-kartinki-dlya-prezentatsii-v-dou-4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1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330605" y="802888"/>
            <a:ext cx="282125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8. Упражнение «Качели»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6389649" y="2294583"/>
            <a:ext cx="264283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9. Упражнение «Часики»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992459" y="3244334"/>
            <a:ext cx="295507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10. Упражнение «Лягушка»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7504771" y="3982995"/>
            <a:ext cx="340112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11. Упражнение «Хоботок»</a:t>
            </a: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37585" y="4296142"/>
            <a:ext cx="3040040" cy="2107465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5373" y="3725693"/>
            <a:ext cx="3877628" cy="2052045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50932" y="684660"/>
            <a:ext cx="3005811" cy="2994174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32647" y="1305023"/>
            <a:ext cx="2814935" cy="16605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36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ttps://kartinkin.net/uploads/posts/2022-03/1646833244_44-kartinkin-net-p-kartinki-dlya-prezentatsii-v-dou-4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1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252547" y="3244334"/>
            <a:ext cx="8497229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</a:p>
        </p:txBody>
      </p:sp>
    </p:spTree>
    <p:extLst>
      <p:ext uri="{BB962C8B-B14F-4D97-AF65-F5344CB8AC3E}">
        <p14:creationId xmlns:p14="http://schemas.microsoft.com/office/powerpoint/2010/main" val="1698559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99</TotalTime>
  <Words>278</Words>
  <Application>Microsoft Office PowerPoint</Application>
  <PresentationFormat>Широкоэкранный</PresentationFormat>
  <Paragraphs>57</Paragraphs>
  <Slides>8</Slides>
  <Notes>5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4" baseType="lpstr">
      <vt:lpstr>Arial</vt:lpstr>
      <vt:lpstr>Calibri</vt:lpstr>
      <vt:lpstr>Calibri Light</vt:lpstr>
      <vt:lpstr>Symbol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12</cp:revision>
  <dcterms:created xsi:type="dcterms:W3CDTF">2023-03-26T04:26:01Z</dcterms:created>
  <dcterms:modified xsi:type="dcterms:W3CDTF">2023-09-21T08:07:40Z</dcterms:modified>
</cp:coreProperties>
</file>