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38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34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03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38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91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0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36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86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9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13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D3046AC-59C1-4FFD-8024-988782112B11}" type="datetimeFigureOut">
              <a:rPr lang="ru-RU" smtClean="0"/>
              <a:t>пт 22.09.23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D985FC-75BA-49EF-A843-C51E1EBC727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6B979-FA1F-1E7F-35ED-29C6CF0C47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Обобщение знаний по теме «Как устроен мир»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4EFEA9-3092-0F6D-2742-12850D5E60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88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92F71-0ED4-F0D7-0337-29E57DE1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Любое государство имеет: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84A30B-3B0F-FAEA-CFD0-6ED8790E6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575" y="1825625"/>
            <a:ext cx="11523215" cy="4433132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Свою территорию, государственные границы, государственный язык, столицу;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Свою территорию, совместное хозяйство, национальные традиции, государственный язык, свою территорию;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Государственные границы, национальные традиции, государственный язык, свою территорию.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106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60CC-4637-4A2F-BE99-2F0F074E9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10.Напиши то, что составляет окружающую среду для сосны: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69474C-3957-D54A-A0AA-CADD36012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Воздух, цапля, солнце, почва,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лесная мышь, рыбы, чайка, дятел, вода.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074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DF266-553E-8107-AFA4-BF82611D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Сведения о редких растениях и животных занесены: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176FF4-901B-9266-1C9C-B59C1D08D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 в Почётную книгу;                     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  в Красную книгу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80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FF5839-1BC0-2262-CAA6-AC7C7556C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1.Выбери названия природных объектов: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BFE4A-0195-BA36-B1ED-A72B15827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rabicParenR"/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омашка 2) линейка  3)машина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4)шкаф 5)птица  6)облака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7)тетрадь  8)дерево  9)дом.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37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71058-6AE3-AFBA-2574-A73D1EF05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2.К неживой природе относятся: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3FB4A5-9507-A441-902C-4D06F8F69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51" y="1690688"/>
            <a:ext cx="11381173" cy="4486275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) Человек, животные, растения, грибы, микробы;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 Солнце, Земля, воздух, вода, человек и всё то, что сделано его руками;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 Солнце, небо, облака, Земля, камни, вода, дождь, снег.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7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20FB7-616B-68C1-307D-7D89F4934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3.К живой природе относятся: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DDD10D-830B-0468-0BB0-F80D55C4A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06" y="1802166"/>
            <a:ext cx="11185864" cy="4492101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 Человек, животные, растения, грибы, микробы;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 Солнце, Земля, воздух, вода, человек и всё то, что сделано его руками;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 Солнце, небо, облака, Земля, камни, вода, дождь, снег.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162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4C4E00-F516-2123-2133-1A82BD13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4.Живые существа отличаются от предметов неживой природы тем, что: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B2C8E-7CEB-0BE5-ADF1-89B0E626C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50" y="1825625"/>
            <a:ext cx="10856650" cy="4351338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Они дышат, питаются, растут, приносят потомство, умирают;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Они разговаривают, бегают и прыгают, смеются и плачут, растут, умирают;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Они передвигаются, растут, изменяют окружающую природу, умирают.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546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D2F84-05C8-1230-AD02-814B518A8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5.Животные – это: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C2AF97-D312-E699-6B6F-3075E4BEC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) Звери, насекомые, змеи, растения, грибы, микробы;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Птицы, звери, рыбы, ящерицы, черепахи, черви;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Птицы, звери, человек, насекомые, растения, грибы.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43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10314-38CE-145E-8F59-F10AEF115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6.Что люди делают для спасения живой природы?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D842EC-450D-EF44-CB49-EF54B9194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Создают заповедники, ботанические сады;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Создают бульвары и скверы;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Создают фермы, пасеки и птицефермы.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1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F5B78-F7A9-CBD9-C018-78412C011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7.Выбери лишнее в каждом столбике: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A5AA0-3C10-EE18-10B5-7B3EDBABE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                                подосиновик                                     комар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ёжик                              опята                                                  крот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земляника                     олень                                                   кит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берёза                            боровик                                              кедр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35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BEEBEC-C980-780E-D0AE-C50254F07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8.К внутреннему миру человека относятся:</a:t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202980-8680-5787-DAA3-48905AAD8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Мечты, рост, возраст, характер, вес;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Знания, настроение, характер, мысли, мечты;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Руки, глаза, причёска, возраст, настроение.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77410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472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Times New Roman</vt:lpstr>
      <vt:lpstr>Ретро</vt:lpstr>
      <vt:lpstr>Обобщение знаний по теме «Как устроен мир»</vt:lpstr>
      <vt:lpstr>1.Выбери названия природных объектов: </vt:lpstr>
      <vt:lpstr>2.К неживой природе относятся: </vt:lpstr>
      <vt:lpstr>3.К живой природе относятся: </vt:lpstr>
      <vt:lpstr>4.Живые существа отличаются от предметов неживой природы тем, что: </vt:lpstr>
      <vt:lpstr>5.Животные – это: </vt:lpstr>
      <vt:lpstr>6.Что люди делают для спасения живой природы? </vt:lpstr>
      <vt:lpstr>7.Выбери лишнее в каждом столбике:</vt:lpstr>
      <vt:lpstr>8.К внутреннему миру человека относятся: </vt:lpstr>
      <vt:lpstr>9. Любое государство имеет: </vt:lpstr>
      <vt:lpstr>10.Напиши то, что составляет окружающую среду для сосны: </vt:lpstr>
      <vt:lpstr>11. Сведения о редких растениях и животных занесены: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знаний по теме «Как устроен мир»</dc:title>
  <dc:creator>lenovo</dc:creator>
  <cp:lastModifiedBy>lenovo</cp:lastModifiedBy>
  <cp:revision>1</cp:revision>
  <dcterms:created xsi:type="dcterms:W3CDTF">2023-09-22T06:24:17Z</dcterms:created>
  <dcterms:modified xsi:type="dcterms:W3CDTF">2023-09-22T06:26:18Z</dcterms:modified>
</cp:coreProperties>
</file>