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76" r:id="rId13"/>
    <p:sldId id="269" r:id="rId14"/>
    <p:sldId id="271" r:id="rId15"/>
    <p:sldId id="270" r:id="rId16"/>
    <p:sldId id="273" r:id="rId17"/>
    <p:sldId id="274" r:id="rId18"/>
    <p:sldId id="275" r:id="rId19"/>
    <p:sldId id="268" r:id="rId20"/>
    <p:sldId id="277" r:id="rId21"/>
    <p:sldId id="26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5" y="4437113"/>
            <a:ext cx="5112569" cy="149755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Наумова Ирина Владимировна,</a:t>
            </a:r>
          </a:p>
          <a:p>
            <a:pPr algn="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едагог-психолог 1 категории</a:t>
            </a:r>
          </a:p>
          <a:p>
            <a:pPr algn="r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  <a:p>
            <a:pPr algn="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Autofit/>
          </a:bodyPr>
          <a:lstStyle/>
          <a:p>
            <a:r>
              <a:rPr lang="ru-RU" sz="4000" dirty="0"/>
              <a:t>Нейропсихологическая коррекция как элемент психологического сопровождения детей в ОО</a:t>
            </a:r>
          </a:p>
        </p:txBody>
      </p:sp>
    </p:spTree>
    <p:extLst>
      <p:ext uri="{BB962C8B-B14F-4D97-AF65-F5344CB8AC3E}">
        <p14:creationId xmlns:p14="http://schemas.microsoft.com/office/powerpoint/2010/main" val="1217981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 включает следующие блоки: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Блок психомоторной коррекции базовых функций (разминка, дыхательные, двигательные упражнения, самомассаж, растяжки).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Блок когнитивной коррекции: коррекция высших психических функций.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Блок релаксации.</a:t>
            </a:r>
          </a:p>
        </p:txBody>
      </p:sp>
    </p:spTree>
    <p:extLst>
      <p:ext uri="{BB962C8B-B14F-4D97-AF65-F5344CB8AC3E}">
        <p14:creationId xmlns:p14="http://schemas.microsoft.com/office/powerpoint/2010/main" val="172092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Нейропсихологические занятия включают в себя: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двигательную коррекцию, которая служит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стимуляции тех зон коры головного мозга, которые отвечают за регуляцию движений, улучшения межполушарного взаимодействия, развития ассоциативных связей мозга и пространственных представлений 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когнитивную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познавательную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коррекцию, направленную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познавательных навыков и преодоление  учебных трудностей.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953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нейрокоррекции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двигательных ритмов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звукодыхательных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упражнений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подвижных игр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Релаксационный метод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918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(балансир)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93839"/>
            <a:ext cx="3423443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cdn-ru.bitrix24.ru/b14121656/landing/e7a/e7a5b7d6f63cd521cc1b4a96a3455601/IMG_7767_1_1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96752"/>
            <a:ext cx="5143500" cy="496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611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Балансировочная доска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Бильгоу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поможет решить ряд проблем с развитием ребенка логопедического и психологического характера.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поддерживать равновесие и одновременно выполнять простейшие физические и речевые задания. Это стимулирует работу мозжечка взрослых и детей в возрасте от пяти лет.</a:t>
            </a:r>
          </a:p>
        </p:txBody>
      </p:sp>
    </p:spTree>
    <p:extLst>
      <p:ext uri="{BB962C8B-B14F-4D97-AF65-F5344CB8AC3E}">
        <p14:creationId xmlns:p14="http://schemas.microsoft.com/office/powerpoint/2010/main" val="602943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двумя руками одновременно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Одновременные движения обеих рук активируют сразу оба полушария. Создаются новые нейронные связи, а значит, процессы анализа и синтеза информации проходят быстрее. Как следствие, повышается умственная активность и работоспособность. Ученик лучше усваивает знания, проще осваивает навыки, успевает выполнять больше задач.</a:t>
            </a:r>
          </a:p>
        </p:txBody>
      </p:sp>
    </p:spTree>
    <p:extLst>
      <p:ext uri="{BB962C8B-B14F-4D97-AF65-F5344CB8AC3E}">
        <p14:creationId xmlns:p14="http://schemas.microsoft.com/office/powerpoint/2010/main" val="1639228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38" y="1916832"/>
            <a:ext cx="348478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20688"/>
            <a:ext cx="4068464" cy="4730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200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4650" y="1669256"/>
            <a:ext cx="4897710" cy="2742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982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Кинезиологические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96" y="1916832"/>
            <a:ext cx="317243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43905"/>
            <a:ext cx="3820478" cy="2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537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методики мы успешно интегрируем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Арт-терапией, направленной на снятие избыточного напряжения нервной системы.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Песочной терапией, которая помогает проработать бессознательные механизмы возникновения проблем.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Сказкотерапией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воздействуют на глубинные процессы бессознательного через проигрывание ситуаций посредством сказочных героев.</a:t>
            </a:r>
          </a:p>
        </p:txBody>
      </p:sp>
    </p:spTree>
    <p:extLst>
      <p:ext uri="{BB962C8B-B14F-4D97-AF65-F5344CB8AC3E}">
        <p14:creationId xmlns:p14="http://schemas.microsoft.com/office/powerpoint/2010/main" val="335143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Нейропсихологическая коррекция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психологической коррекции, направленный на комплексное развитие высших психических функций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оказывающий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эффект на развитие навыков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мелкую и крупную моторику, память, внимание, речь. </a:t>
            </a:r>
          </a:p>
        </p:txBody>
      </p:sp>
    </p:spTree>
    <p:extLst>
      <p:ext uri="{BB962C8B-B14F-4D97-AF65-F5344CB8AC3E}">
        <p14:creationId xmlns:p14="http://schemas.microsoft.com/office/powerpoint/2010/main" val="3092664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776864" cy="3474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нормализация психологического состояния ребенка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  координации движений,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работоспособности, 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нижение утомляемости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пространственных представлений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тактильно-зрительно-слухового восприятия, памяти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мышления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положительное влияние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социальную адаптацию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1485238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Список литературы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908720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1</a:t>
            </a:r>
            <a:r>
              <a:rPr lang="ru-RU" sz="1800" dirty="0"/>
              <a:t>. Айрес, Э. Дж. Ребёнок и сенсорная интеграция. Понимание скрытых проблем развития / Э. Дж. Айрес; [пер. с англ. Юлии Даре]. Москва, 2009 </a:t>
            </a:r>
          </a:p>
          <a:p>
            <a:pPr marL="0" indent="0">
              <a:buNone/>
            </a:pPr>
            <a:r>
              <a:rPr lang="ru-RU" sz="1800" dirty="0"/>
              <a:t>2</a:t>
            </a:r>
            <a:r>
              <a:rPr lang="ru-RU" sz="1800" dirty="0" smtClean="0"/>
              <a:t>. </a:t>
            </a:r>
            <a:r>
              <a:rPr lang="ru-RU" sz="1800" dirty="0" err="1"/>
              <a:t>Деннисон</a:t>
            </a:r>
            <a:r>
              <a:rPr lang="ru-RU" sz="1800" dirty="0"/>
              <a:t> Пол Е., </a:t>
            </a:r>
            <a:r>
              <a:rPr lang="ru-RU" sz="1800" dirty="0" err="1"/>
              <a:t>Деннисон</a:t>
            </a:r>
            <a:r>
              <a:rPr lang="ru-RU" sz="1800" dirty="0"/>
              <a:t> Гейл Е. Гимнастика мозга. Книга для учителей и родителей. Изд-во: Весь, 2017 – 320 с.</a:t>
            </a:r>
          </a:p>
          <a:p>
            <a:pPr marL="0" indent="0">
              <a:buNone/>
            </a:pPr>
            <a:r>
              <a:rPr lang="ru-RU" sz="1800" dirty="0" smtClean="0"/>
              <a:t>3. </a:t>
            </a:r>
            <a:r>
              <a:rPr lang="ru-RU" sz="1800" dirty="0" err="1"/>
              <a:t>Годард</a:t>
            </a:r>
            <a:r>
              <a:rPr lang="ru-RU" sz="1800" dirty="0"/>
              <a:t> </a:t>
            </a:r>
            <a:r>
              <a:rPr lang="ru-RU" sz="1800" dirty="0" err="1"/>
              <a:t>Блайт</a:t>
            </a:r>
            <a:r>
              <a:rPr lang="ru-RU" sz="1800" dirty="0"/>
              <a:t> С. Оценка </a:t>
            </a:r>
            <a:r>
              <a:rPr lang="ru-RU" sz="1800" dirty="0" err="1"/>
              <a:t>нейромоторной</a:t>
            </a:r>
            <a:r>
              <a:rPr lang="ru-RU" sz="1800" dirty="0"/>
              <a:t> готовности к обучению, Москва, 2017 г., 213 с.</a:t>
            </a:r>
          </a:p>
          <a:p>
            <a:pPr marL="0" indent="0">
              <a:buNone/>
            </a:pPr>
            <a:r>
              <a:rPr lang="ru-RU" sz="1800" dirty="0" smtClean="0"/>
              <a:t>4. </a:t>
            </a:r>
            <a:r>
              <a:rPr lang="ru-RU" sz="1800" dirty="0"/>
              <a:t>Семенович А.В. Нейропсихологическая коррекция в детском возрасте. Метод замещающего онтогенеза: Учебное пособие. — М.: Генезис, </a:t>
            </a:r>
            <a:r>
              <a:rPr lang="ru-RU" sz="1800" dirty="0" smtClean="0"/>
              <a:t>2015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5</a:t>
            </a:r>
            <a:r>
              <a:rPr lang="ru-RU" sz="1800" dirty="0" smtClean="0"/>
              <a:t>. </a:t>
            </a:r>
            <a:r>
              <a:rPr lang="ru-RU" sz="1800" dirty="0"/>
              <a:t>Хомская Е.Д. Нейропсихология.4-е изд. – СПб.: Питер, 2011.- 496 с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6. Колганова</a:t>
            </a:r>
            <a:r>
              <a:rPr lang="ru-RU" sz="1800" dirty="0"/>
              <a:t>, Е.В. Пивоварова» Нейропсихологические занятия с</a:t>
            </a:r>
          </a:p>
          <a:p>
            <a:pPr marL="0" indent="0">
              <a:buNone/>
            </a:pPr>
            <a:r>
              <a:rPr lang="ru-RU" sz="1800" dirty="0"/>
              <a:t>детьми» практическое пособие в 2-х частях. М.: Айрис-пресс 2017г</a:t>
            </a:r>
            <a:r>
              <a:rPr lang="ru-RU" sz="1800" dirty="0" smtClean="0"/>
              <a:t>.</a:t>
            </a: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7. Гончарова</a:t>
            </a:r>
            <a:r>
              <a:rPr lang="ru-RU" sz="1800" dirty="0"/>
              <a:t>, А. Черткова «Нейропсихологические игры.10 волшебных</a:t>
            </a:r>
          </a:p>
          <a:p>
            <a:pPr marL="0" indent="0">
              <a:buNone/>
            </a:pPr>
            <a:r>
              <a:rPr lang="ru-RU" sz="1800" dirty="0"/>
              <a:t>занятий на развитие речи, мышления, воображения, самоконтроля» (с </a:t>
            </a:r>
            <a:r>
              <a:rPr lang="ru-RU" sz="1800" dirty="0" smtClean="0"/>
              <a:t>5-ти </a:t>
            </a:r>
            <a:r>
              <a:rPr lang="ru-RU" sz="1800" dirty="0"/>
              <a:t>лет). </a:t>
            </a:r>
            <a:r>
              <a:rPr lang="ru-RU" sz="1800" dirty="0" err="1"/>
              <a:t>Ростов-на-Дону:Феникс</a:t>
            </a:r>
            <a:r>
              <a:rPr lang="ru-RU" sz="1800" dirty="0"/>
              <a:t> 2018г.</a:t>
            </a:r>
          </a:p>
          <a:p>
            <a:pPr marL="0" indent="0">
              <a:buNone/>
            </a:pPr>
            <a:r>
              <a:rPr lang="ru-RU" sz="1800" dirty="0" smtClean="0"/>
              <a:t>8. Сиротюк</a:t>
            </a:r>
            <a:r>
              <a:rPr lang="ru-RU" sz="1800" dirty="0"/>
              <a:t>, А.С. Сиротюк «Современная методика развития детей от</a:t>
            </a:r>
          </a:p>
          <a:p>
            <a:pPr marL="0" indent="0">
              <a:buNone/>
            </a:pPr>
            <a:r>
              <a:rPr lang="ru-RU" sz="1800" dirty="0"/>
              <a:t>рождения до 9 лет» М.: Сфера 2009 г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19420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34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методы нейропсихологической коррекции базируются на теориях Л. С. Выготского, А. Р.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Лурии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разработках современных специальных психологов и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нейропсихологов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(В. И.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Лубовский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Ж. М.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Глозман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 В.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Ахутина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 К. Корсакова, Ю. В.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Микадзе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Р. Новикова, А. В. Семенович, Л. С. Цветкова).</a:t>
            </a:r>
          </a:p>
        </p:txBody>
      </p:sp>
    </p:spTree>
    <p:extLst>
      <p:ext uri="{BB962C8B-B14F-4D97-AF65-F5344CB8AC3E}">
        <p14:creationId xmlns:p14="http://schemas.microsoft.com/office/powerpoint/2010/main" val="312897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детей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импульсивные;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утомляемые;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неловкие, неаккуратные, рассеянные;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области мышления, речи, пространственных представлений, внимания и памяти;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успевающие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из-за проблем с письмом, чтением,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счётом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882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возникновения трудностей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роды,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или неблагоприятное воздействие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среды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которой дети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1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нейропсихологического сопровождения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диагностика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нейропсихологическая коррекция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абилитация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(направленное развитие, формирование)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прогнозирование и профилактика процессов в норме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265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учёта двухстороннего взаимодействия между морфогенезом мозга и формированием психики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принцип означает, что для появления психической функции необходим определённый уровень зрелости структур мозга и нервной системы. В то же время активное функционирование и коррекция влияет на созревание структур мозга и нервной системы. (Сформулирован П. Я. Гальпериным).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системности</a:t>
            </a:r>
          </a:p>
          <a:p>
            <a:pPr marL="0" indent="0">
              <a:buNone/>
            </a:pP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Нейрокоррекция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направлена не на преодоление одного дефекта, а на гармонизацию психического функционирования и личности ребёнка в целом.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опоры на сохранные формы деятельности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Нейропсихологический подход в коррекции означает развитие слабых звеньев при опоре на сильные стороны психики.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опоры на индивидуально-личностные особенности ребёнка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нейрокоррекции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учитываются личностные и эмоциональные особенности ребёнка, его семейная ситуации и другие факторы, влияющие на формирование высших психических функций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10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вовлечения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Нейропсихолог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создать ситуацию эмоционального включения ребёнка в процесс коррекции, а также создать необходимую мотивацию.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«замещающего онтогенеза»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принцип заключается в последовательном воспроизведении нарушенных этапов развития, начиная от самого раннего.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комплексности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оказывается комплексно — на эмоциональную, когнитивную и сенсомоторную сферы.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«от простого к сложному»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дидактический принцип, который обязательно учитывается при построении коррекционной программы для ребёнка.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046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ВАЖНО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Чем младше ребенок, тем важнее психомоторное развитие,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чем </a:t>
            </a:r>
            <a:r>
              <a:rPr lang="ru-RU" b="1" dirty="0"/>
              <a:t>старше, тем важнее когнитивная </a:t>
            </a:r>
            <a:r>
              <a:rPr lang="ru-RU" b="1" dirty="0" err="1" smtClean="0"/>
              <a:t>нейрокоррекция</a:t>
            </a:r>
            <a:r>
              <a:rPr lang="ru-RU" b="1" dirty="0" smtClean="0"/>
              <a:t>.</a:t>
            </a:r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271" y="3717032"/>
            <a:ext cx="3057383" cy="203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50254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148</TotalTime>
  <Words>938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Нейропсихологическая коррекция как элемент психологического сопровождения детей в ОО</vt:lpstr>
      <vt:lpstr>Нейропсихологическая коррекция</vt:lpstr>
      <vt:lpstr>Презентация PowerPoint</vt:lpstr>
      <vt:lpstr>Категории детей</vt:lpstr>
      <vt:lpstr>Причины возникновения трудностей</vt:lpstr>
      <vt:lpstr>Этапы нейропсихологического сопровождения</vt:lpstr>
      <vt:lpstr>Принципы </vt:lpstr>
      <vt:lpstr>Принципы </vt:lpstr>
      <vt:lpstr>ВАЖНО</vt:lpstr>
      <vt:lpstr>Структура занятия включает следующие блоки: </vt:lpstr>
      <vt:lpstr>Нейропсихологические занятия включают в себя: </vt:lpstr>
      <vt:lpstr>Методы нейрокоррекции</vt:lpstr>
      <vt:lpstr>Доска Бильгоу (балансир)</vt:lpstr>
      <vt:lpstr>Презентация PowerPoint</vt:lpstr>
      <vt:lpstr>Рисование двумя руками одновременно</vt:lpstr>
      <vt:lpstr>Презентация PowerPoint</vt:lpstr>
      <vt:lpstr>Пальчиковые игры</vt:lpstr>
      <vt:lpstr>Кинезиологические упражнения</vt:lpstr>
      <vt:lpstr>Эти методики мы успешно интегрируем с</vt:lpstr>
      <vt:lpstr>Ожидаемые результаты</vt:lpstr>
      <vt:lpstr>Список литературы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 Windows</cp:lastModifiedBy>
  <cp:revision>13</cp:revision>
  <dcterms:created xsi:type="dcterms:W3CDTF">2022-08-04T05:49:22Z</dcterms:created>
  <dcterms:modified xsi:type="dcterms:W3CDTF">2022-08-04T08:28:33Z</dcterms:modified>
</cp:coreProperties>
</file>