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60" r:id="rId4"/>
    <p:sldId id="261" r:id="rId5"/>
    <p:sldId id="269" r:id="rId6"/>
    <p:sldId id="266" r:id="rId7"/>
    <p:sldId id="271" r:id="rId8"/>
    <p:sldId id="272" r:id="rId9"/>
    <p:sldId id="270" r:id="rId10"/>
    <p:sldId id="264" r:id="rId11"/>
    <p:sldId id="258" r:id="rId12"/>
    <p:sldId id="262" r:id="rId13"/>
    <p:sldId id="275" r:id="rId14"/>
    <p:sldId id="276" r:id="rId15"/>
    <p:sldId id="277" r:id="rId16"/>
    <p:sldId id="278" r:id="rId17"/>
    <p:sldId id="280" r:id="rId18"/>
    <p:sldId id="279" r:id="rId19"/>
    <p:sldId id="281" r:id="rId20"/>
    <p:sldId id="282" r:id="rId21"/>
    <p:sldId id="283" r:id="rId22"/>
    <p:sldId id="26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8" autoAdjust="0"/>
    <p:restoredTop sz="94660"/>
  </p:normalViewPr>
  <p:slideViewPr>
    <p:cSldViewPr>
      <p:cViewPr varScale="1">
        <p:scale>
          <a:sx n="108" d="100"/>
          <a:sy n="108" d="100"/>
        </p:scale>
        <p:origin x="148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976E972-658B-4B07-955C-75D924E88F40}" type="datetimeFigureOut">
              <a:rPr lang="ru-RU" smtClean="0"/>
              <a:pPr/>
              <a:t>23.09.2023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28EC04-CFC6-4DFC-B82F-46FB50B9D7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learningapps.org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2;&#1077;&#1073;%20&#1082;&#1074;&#1077;&#1089;&#1090;%20&#1078;&#1080;&#1074;&#1086;&#1090;&#1085;&#1099;&#1077;.pps" TargetMode="External"/><Relationship Id="rId2" Type="http://schemas.openxmlformats.org/officeDocument/2006/relationships/hyperlink" Target="&#1055;&#1088;&#1077;&#1079;&#1077;&#1085;&#1090;&#1072;&#1094;&#1080;&#1103;1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&#1042;&#1077;&#1073;%20&#1082;&#1074;&#1077;&#1089;&#1090;%20&#1087;&#1088;&#1086;&#1077;&#1082;&#1090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59898"/>
            <a:ext cx="7339034" cy="249759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Web-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квест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эффективная форма работа с семьёй в современном детском саду.</a:t>
            </a:r>
          </a:p>
        </p:txBody>
      </p:sp>
      <p:pic>
        <p:nvPicPr>
          <p:cNvPr id="5" name="Picture 2" descr="http://www.lib-revda.ru/files/family-computer-new_sai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786058"/>
            <a:ext cx="386142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Преимущества </a:t>
            </a:r>
            <a:r>
              <a:rPr lang="ru-RU" dirty="0" err="1"/>
              <a:t>веб-квеста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7862150" cy="489110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/>
              <a:t>Выход за привычные рамки представления информации;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Возможность ежедневной работы с родителями;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Заинтересованность родителя в работе с педагогом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Конкретный результат работы родителя с ребенком</a:t>
            </a:r>
          </a:p>
        </p:txBody>
      </p:sp>
      <p:pic>
        <p:nvPicPr>
          <p:cNvPr id="4" name="Рисунок 3" descr="6259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3756" y="4500570"/>
            <a:ext cx="1920244" cy="21336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0" y="1066800"/>
            <a:ext cx="31829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Сервис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590800"/>
            <a:ext cx="8122920" cy="1828800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482" name="Picture 2" descr="Artezio выпустила мобильное решение для планирования встреч …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838200"/>
            <a:ext cx="7772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org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- это сервис для создания интерактивных учебно-методических пособий по разным образовательным областям.</a:t>
            </a:r>
          </a:p>
        </p:txBody>
      </p:sp>
      <p:pic>
        <p:nvPicPr>
          <p:cNvPr id="19460" name="Picture 4" descr="Интерактивная викторина. - Форум сообщества специалистов по управлению персоналом HR-Лиг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509120"/>
            <a:ext cx="1600200" cy="1992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685800"/>
            <a:ext cx="76435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Пошаговая инструкция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28800" y="1905000"/>
            <a:ext cx="601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Ссылка на сервис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org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http://learningapps.org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онкурсы и викторины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938486"/>
            <a:ext cx="4038600" cy="3919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09599"/>
            <a:ext cx="9121698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886" y="21771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Регистрация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886200" y="609600"/>
            <a:ext cx="3810000" cy="1219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1790700" y="2705100"/>
            <a:ext cx="4419600" cy="228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B4C4FB-41AC-46E8-91C8-7CD600FF33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00" t="5556" r="19167" b="20371"/>
          <a:stretch/>
        </p:blipFill>
        <p:spPr>
          <a:xfrm>
            <a:off x="1318260" y="1676400"/>
            <a:ext cx="6507480" cy="46482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28C5B13-1481-4DD4-9DA6-431EA7F5E67B}"/>
              </a:ext>
            </a:extLst>
          </p:cNvPr>
          <p:cNvSpPr/>
          <p:nvPr/>
        </p:nvSpPr>
        <p:spPr>
          <a:xfrm>
            <a:off x="114300" y="22860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входа в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аккаунт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нажимаем кнопку «все упражнения»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5E76718E-0B03-43FC-BEF3-DA10058D20F0}"/>
              </a:ext>
            </a:extLst>
          </p:cNvPr>
          <p:cNvCxnSpPr/>
          <p:nvPr/>
        </p:nvCxnSpPr>
        <p:spPr>
          <a:xfrm flipH="1">
            <a:off x="3429000" y="1649027"/>
            <a:ext cx="762000" cy="533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4740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2F8F136-6659-4286-B273-EE6D50A0FA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9443" y="1219200"/>
            <a:ext cx="6785113" cy="4876800"/>
          </a:xfrm>
          <a:prstGeom prst="rect">
            <a:avLst/>
          </a:prstGeom>
        </p:spPr>
      </p:pic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3D8456ED-6F24-4DDB-BBBC-A15ABE9E76AE}"/>
              </a:ext>
            </a:extLst>
          </p:cNvPr>
          <p:cNvCxnSpPr>
            <a:cxnSpLocks/>
          </p:cNvCxnSpPr>
          <p:nvPr/>
        </p:nvCxnSpPr>
        <p:spPr>
          <a:xfrm flipH="1">
            <a:off x="7315200" y="1371600"/>
            <a:ext cx="1447799" cy="127494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07638A53-2862-4600-8F4A-7B3599F15848}"/>
              </a:ext>
            </a:extLst>
          </p:cNvPr>
          <p:cNvCxnSpPr>
            <a:cxnSpLocks/>
          </p:cNvCxnSpPr>
          <p:nvPr/>
        </p:nvCxnSpPr>
        <p:spPr>
          <a:xfrm>
            <a:off x="3048000" y="1143000"/>
            <a:ext cx="151606" cy="236140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2E4F0E2-5259-48FE-8F4C-7D9A3FA2B3A2}"/>
              </a:ext>
            </a:extLst>
          </p:cNvPr>
          <p:cNvSpPr/>
          <p:nvPr/>
        </p:nvSpPr>
        <p:spPr>
          <a:xfrm>
            <a:off x="0" y="152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Выбираем интересующую категорию и вариант игрового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1635224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F98D4B-1680-4DC7-90B4-AD27E402D8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00" r="22500" b="4074"/>
          <a:stretch/>
        </p:blipFill>
        <p:spPr>
          <a:xfrm>
            <a:off x="1562100" y="952211"/>
            <a:ext cx="6019800" cy="590578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7ECB1F2-51F3-499A-88C6-8E472F3A833D}"/>
              </a:ext>
            </a:extLst>
          </p:cNvPr>
          <p:cNvSpPr/>
          <p:nvPr/>
        </p:nvSpPr>
        <p:spPr>
          <a:xfrm>
            <a:off x="0" y="152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готовый шаблон вносим свои изменения,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именно свои задания или вопросы</a:t>
            </a:r>
          </a:p>
        </p:txBody>
      </p:sp>
    </p:spTree>
    <p:extLst>
      <p:ext uri="{BB962C8B-B14F-4D97-AF65-F5344CB8AC3E}">
        <p14:creationId xmlns:p14="http://schemas.microsoft.com/office/powerpoint/2010/main" val="1090470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4445CE1-192A-42D2-BAF3-543A3311FD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3" t="7037" r="18334" b="7037"/>
          <a:stretch/>
        </p:blipFill>
        <p:spPr>
          <a:xfrm>
            <a:off x="1524000" y="914400"/>
            <a:ext cx="6553200" cy="542979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7565B98-113B-4EAE-9FF0-A1F864854516}"/>
              </a:ext>
            </a:extLst>
          </p:cNvPr>
          <p:cNvSpPr/>
          <p:nvPr/>
        </p:nvSpPr>
        <p:spPr>
          <a:xfrm>
            <a:off x="0" y="1524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Нажимаем кнопку «Создать подобное приложение»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0D0FA887-4A09-4D18-8FC3-A8648DFD99C6}"/>
              </a:ext>
            </a:extLst>
          </p:cNvPr>
          <p:cNvCxnSpPr/>
          <p:nvPr/>
        </p:nvCxnSpPr>
        <p:spPr>
          <a:xfrm rot="16200000" flipH="1">
            <a:off x="2286000" y="4267200"/>
            <a:ext cx="838200" cy="228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9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6357"/>
            <a:ext cx="9144000" cy="581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Установить и показать в предварительном просмотре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6096000" y="4495800"/>
            <a:ext cx="1447800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3643314"/>
            <a:ext cx="7286644" cy="321468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Семья – уникальный первичный социум, дающий ребенку ощущение психологической защищенности, «эмоционального тыла», поддержку, безусловного </a:t>
            </a:r>
            <a:r>
              <a:rPr lang="ru-RU" dirty="0" err="1"/>
              <a:t>безоценочного</a:t>
            </a:r>
            <a:r>
              <a:rPr lang="ru-RU" dirty="0"/>
              <a:t> принятия. В этом непреходящее значение семьи для человека вообще, а для дошкольника в особенности.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young_family_pro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4167217" cy="312541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432AB3-43A3-45D9-AE3C-F10C34B9CB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3" t="7037" r="20834" b="10000"/>
          <a:stretch/>
        </p:blipFill>
        <p:spPr>
          <a:xfrm>
            <a:off x="1524000" y="1322331"/>
            <a:ext cx="6324600" cy="528623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F0064C-FC37-441E-8CB0-267F5D574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68671"/>
            <a:ext cx="9144000" cy="1072896"/>
          </a:xfrm>
          <a:prstGeom prst="rect">
            <a:avLst/>
          </a:prstGeom>
        </p:spPr>
      </p:pic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3A90D37E-9C03-45C5-9EF2-83F827651FC8}"/>
              </a:ext>
            </a:extLst>
          </p:cNvPr>
          <p:cNvCxnSpPr>
            <a:cxnSpLocks/>
          </p:cNvCxnSpPr>
          <p:nvPr/>
        </p:nvCxnSpPr>
        <p:spPr>
          <a:xfrm flipH="1">
            <a:off x="6096000" y="1752600"/>
            <a:ext cx="1905000" cy="1676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724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63000" cy="4648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cxnSp>
        <p:nvCxnSpPr>
          <p:cNvPr id="3" name="Прямая со стрелкой 2"/>
          <p:cNvCxnSpPr/>
          <p:nvPr/>
        </p:nvCxnSpPr>
        <p:spPr>
          <a:xfrm rot="5400000">
            <a:off x="2895600" y="1828800"/>
            <a:ext cx="1905000" cy="381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228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созданное приложение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5867400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Ссылки на выбранное приложение расположены в нижней части  экрана.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ult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32656"/>
            <a:ext cx="3600755" cy="44351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085184"/>
            <a:ext cx="5184576" cy="144016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Дерзайте! Удачи!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6093296"/>
            <a:ext cx="6696744" cy="5760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Сложности в работе с современными родителями: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418755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/>
              <a:t>Низкая мотивация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Отсутствие времени на совместный досуг с детьми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Неудобная форма взаимосвязи «родитель-педагог» (фиксированность времени, занятость педагога)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Рисунок 3" descr="mult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93096"/>
            <a:ext cx="1709936" cy="25649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Формы работы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214422"/>
            <a:ext cx="6504828" cy="503397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Совместные детско-родительские праздники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Конкурсы с поощрением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Общение посредством </a:t>
            </a:r>
            <a:r>
              <a:rPr lang="en-US" dirty="0"/>
              <a:t>SKYPE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/>
              <a:t>Интернет-анкетирование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Информирование через сайт, </a:t>
            </a:r>
            <a:r>
              <a:rPr lang="ru-RU" dirty="0" err="1"/>
              <a:t>блог</a:t>
            </a:r>
            <a:r>
              <a:rPr lang="ru-RU" dirty="0"/>
              <a:t>, группу в контакте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Интерактивные домашние задания для родителей и детей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en-US" dirty="0"/>
              <a:t>Web-</a:t>
            </a:r>
            <a:r>
              <a:rPr lang="ru-RU" dirty="0" err="1"/>
              <a:t>квесты</a:t>
            </a:r>
            <a:endParaRPr lang="ru-RU" dirty="0"/>
          </a:p>
        </p:txBody>
      </p:sp>
      <p:pic>
        <p:nvPicPr>
          <p:cNvPr id="4" name="Рисунок 3" descr="0_61f76_1999b265_X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40" y="2928934"/>
            <a:ext cx="1777054" cy="2204864"/>
          </a:xfrm>
          <a:prstGeom prst="rect">
            <a:avLst/>
          </a:prstGeom>
        </p:spPr>
      </p:pic>
      <p:pic>
        <p:nvPicPr>
          <p:cNvPr id="5" name="Рисунок 4" descr="9186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660" y="4015373"/>
            <a:ext cx="3394022" cy="284262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такое </a:t>
            </a:r>
            <a:r>
              <a:rPr lang="en-US" dirty="0"/>
              <a:t>Web- </a:t>
            </a:r>
            <a:r>
              <a:rPr lang="ru-RU" dirty="0" err="1"/>
              <a:t>квест</a:t>
            </a:r>
            <a:r>
              <a:rPr lang="ru-RU" dirty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err="1"/>
              <a:t>Квест</a:t>
            </a:r>
            <a:r>
              <a:rPr lang="ru-RU" dirty="0"/>
              <a:t> с англ. «</a:t>
            </a:r>
            <a:r>
              <a:rPr lang="en-US" b="1" dirty="0"/>
              <a:t>q</a:t>
            </a:r>
            <a:r>
              <a:rPr lang="ru-RU" b="1" dirty="0" err="1"/>
              <a:t>uest</a:t>
            </a:r>
            <a:r>
              <a:rPr lang="ru-RU" b="1" dirty="0"/>
              <a:t>»</a:t>
            </a:r>
            <a:r>
              <a:rPr lang="ru-RU" dirty="0"/>
              <a:t> — поиск, предмет поисков, поиск приключений; спрос.</a:t>
            </a:r>
          </a:p>
          <a:p>
            <a:r>
              <a:rPr lang="en-US" b="1" i="1" dirty="0"/>
              <a:t>Web</a:t>
            </a:r>
            <a:r>
              <a:rPr lang="ru-RU" b="1" i="1" dirty="0"/>
              <a:t>-</a:t>
            </a:r>
            <a:r>
              <a:rPr lang="ru-RU" b="1" i="1" dirty="0" err="1"/>
              <a:t>квест</a:t>
            </a:r>
            <a:r>
              <a:rPr lang="ru-RU" dirty="0"/>
              <a:t> (</a:t>
            </a:r>
            <a:r>
              <a:rPr lang="ru-RU" dirty="0" err="1"/>
              <a:t>webquest</a:t>
            </a:r>
            <a:r>
              <a:rPr lang="ru-RU" dirty="0"/>
              <a:t>) в педагогике - проблемное задание с элементами ролевой игры, для выполнения которого используются информационные ресурсы Интернета.</a:t>
            </a:r>
          </a:p>
          <a:p>
            <a:endParaRPr lang="ru-RU" dirty="0"/>
          </a:p>
        </p:txBody>
      </p:sp>
      <p:pic>
        <p:nvPicPr>
          <p:cNvPr id="6" name="Picture 2" descr="На картинке мальчуган с ноутбуком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112366"/>
            <a:ext cx="2786050" cy="1745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/>
              <a:t>Актуальность:</a:t>
            </a:r>
            <a:br>
              <a:rPr lang="en-US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071546"/>
            <a:ext cx="7433522" cy="517685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  Применение новых информационных технологий, в частности </a:t>
            </a:r>
            <a:r>
              <a:rPr lang="en-US" dirty="0"/>
              <a:t>Web-</a:t>
            </a:r>
            <a:r>
              <a:rPr lang="ru-RU" dirty="0" err="1"/>
              <a:t>квестов</a:t>
            </a:r>
            <a:r>
              <a:rPr lang="ru-RU" dirty="0"/>
              <a:t>, раскрывает неограниченные возможности для индивидуализации и дифференциации учебного процесса, обеспечивая интеллектуальное развитие каждого ребёнка. </a:t>
            </a:r>
          </a:p>
          <a:p>
            <a:pPr>
              <a:buNone/>
            </a:pPr>
            <a:r>
              <a:rPr lang="ru-RU" dirty="0"/>
              <a:t>        В форме  </a:t>
            </a:r>
            <a:r>
              <a:rPr lang="en-US" dirty="0"/>
              <a:t>Web-</a:t>
            </a:r>
            <a:r>
              <a:rPr lang="ru-RU" dirty="0" err="1"/>
              <a:t>квеста</a:t>
            </a:r>
            <a:r>
              <a:rPr lang="ru-RU" dirty="0"/>
              <a:t> педагог получает возможность непосредственно взаимодействовать не только с детьми, но и с их родителями, проводить активную индивидуальную работу и задействовать всех участников образовательного процесса, получая индивидуальный маршрут и продукты деятельности каждой семьи своей группы.</a:t>
            </a:r>
          </a:p>
        </p:txBody>
      </p:sp>
      <p:pic>
        <p:nvPicPr>
          <p:cNvPr id="4" name="Рисунок 3" descr="3061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81128"/>
            <a:ext cx="2133604" cy="21244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14290"/>
            <a:ext cx="7647836" cy="6034110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chemeClr val="tx2"/>
                </a:solidFill>
              </a:rPr>
              <a:t>Цель:</a:t>
            </a:r>
            <a:r>
              <a:rPr lang="ru-RU" dirty="0">
                <a:solidFill>
                  <a:schemeClr val="tx2"/>
                </a:solidFill>
              </a:rPr>
              <a:t> </a:t>
            </a:r>
            <a:br>
              <a:rPr lang="ru-RU" dirty="0"/>
            </a:br>
            <a:r>
              <a:rPr lang="ru-RU" dirty="0"/>
              <a:t>создание  условий для творческой работы детей дошкольного возраста  с интерактивными ресурсами.</a:t>
            </a:r>
          </a:p>
          <a:p>
            <a:r>
              <a:rPr lang="ru-RU" i="1" dirty="0">
                <a:solidFill>
                  <a:schemeClr val="tx2"/>
                </a:solidFill>
              </a:rPr>
              <a:t>Задачи: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1.Способствовать активизации  и расширению  знания детей; </a:t>
            </a:r>
          </a:p>
          <a:p>
            <a:pPr>
              <a:buNone/>
            </a:pPr>
            <a:r>
              <a:rPr lang="ru-RU" dirty="0"/>
              <a:t>     2. Формировать элементарные навыки интерактивной компьютерной грамотности; </a:t>
            </a:r>
          </a:p>
          <a:p>
            <a:pPr>
              <a:buNone/>
            </a:pPr>
            <a:r>
              <a:rPr lang="ru-RU" dirty="0"/>
              <a:t>     3. Развивать  коммуникативные навыки, творческие способности;</a:t>
            </a:r>
          </a:p>
          <a:p>
            <a:pPr>
              <a:buNone/>
            </a:pPr>
            <a:r>
              <a:rPr lang="ru-RU" dirty="0"/>
              <a:t>     4.Способствовать привлечению творческого потенциала родителей воспитанников в образовательный процесс;</a:t>
            </a:r>
          </a:p>
          <a:p>
            <a:pPr>
              <a:buNone/>
            </a:pPr>
            <a:r>
              <a:rPr lang="ru-RU" dirty="0"/>
              <a:t>      5. Вовлекать родителей в совместную с детьми деятельность посредством  использования такой формы как </a:t>
            </a:r>
            <a:r>
              <a:rPr lang="en-US" dirty="0"/>
              <a:t>web</a:t>
            </a:r>
            <a:r>
              <a:rPr lang="ru-RU" dirty="0"/>
              <a:t> – </a:t>
            </a:r>
            <a:r>
              <a:rPr lang="ru-RU" dirty="0" err="1"/>
              <a:t>квест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4" name="Рисунок 3" descr="3061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81128"/>
            <a:ext cx="2133604" cy="21244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50496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</a:t>
            </a:r>
            <a:r>
              <a:rPr lang="en-US" dirty="0"/>
              <a:t>Web- </a:t>
            </a:r>
            <a:r>
              <a:rPr lang="ru-RU" dirty="0" err="1"/>
              <a:t>квеста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66840" y="987552"/>
          <a:ext cx="7577160" cy="5870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24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3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Этап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Содержание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982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n-lt"/>
                        </a:rPr>
                        <a:t>1.Введение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краткое описание темы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веб-квеста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 для привлечения интереса детей и родителей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457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n-lt"/>
                        </a:rPr>
                        <a:t>2.Задание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формулировка проблемной задачи, формы представления конечного результата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4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3.Процесс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описание последовательности действий, ролей, ресурсы для выполнения задания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82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4.Оценка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5.Используемые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материалы</a:t>
                      </a:r>
                    </a:p>
                    <a:p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бланк критериев и параметров оценки конечного продукта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ссылки на ресурсы, используемые при создании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веб-квеста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147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Варианты </a:t>
            </a:r>
            <a:r>
              <a:rPr lang="en-US" dirty="0"/>
              <a:t>Web- </a:t>
            </a:r>
            <a:r>
              <a:rPr lang="ru-RU" dirty="0" err="1"/>
              <a:t>квеста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1.</a:t>
            </a:r>
            <a:r>
              <a:rPr lang="en-US" dirty="0">
                <a:hlinkClick r:id="rId2" action="ppaction://hlinkpres?slideindex=1&amp;slidetitle="/>
              </a:rPr>
              <a:t>Web-</a:t>
            </a:r>
            <a:r>
              <a:rPr lang="ru-RU" dirty="0" err="1">
                <a:hlinkClick r:id="rId2" action="ppaction://hlinkpres?slideindex=1&amp;slidetitle="/>
              </a:rPr>
              <a:t>квест</a:t>
            </a:r>
            <a:r>
              <a:rPr lang="ru-RU" dirty="0">
                <a:hlinkClick r:id="rId2" action="ppaction://hlinkpres?slideindex=1&amp;slidetitle="/>
              </a:rPr>
              <a:t> (сайт)</a:t>
            </a:r>
            <a:endParaRPr lang="ru-RU" dirty="0"/>
          </a:p>
          <a:p>
            <a:pPr>
              <a:buNone/>
            </a:pPr>
            <a:r>
              <a:rPr lang="ru-RU" dirty="0"/>
              <a:t> 2</a:t>
            </a:r>
            <a:r>
              <a:rPr lang="ru-RU" dirty="0">
                <a:hlinkClick r:id="rId3" action="ppaction://hlinkpres?slideindex=1&amp;slidetitle="/>
              </a:rPr>
              <a:t>.</a:t>
            </a:r>
            <a:r>
              <a:rPr lang="en-US" dirty="0">
                <a:hlinkClick r:id="rId3" action="ppaction://hlinkpres?slideindex=1&amp;slidetitle="/>
              </a:rPr>
              <a:t> Web-</a:t>
            </a:r>
            <a:r>
              <a:rPr lang="ru-RU" dirty="0" err="1">
                <a:hlinkClick r:id="rId3" action="ppaction://hlinkpres?slideindex=1&amp;slidetitle="/>
              </a:rPr>
              <a:t>квест</a:t>
            </a:r>
            <a:r>
              <a:rPr lang="ru-RU" dirty="0">
                <a:hlinkClick r:id="rId3" action="ppaction://hlinkpres?slideindex=1&amp;slidetitle="/>
              </a:rPr>
              <a:t> (презентация)</a:t>
            </a:r>
            <a:endParaRPr lang="ru-RU" dirty="0"/>
          </a:p>
          <a:p>
            <a:pPr>
              <a:buNone/>
            </a:pPr>
            <a:r>
              <a:rPr lang="ru-RU" dirty="0"/>
              <a:t>3</a:t>
            </a:r>
            <a:r>
              <a:rPr lang="ru-RU" dirty="0">
                <a:hlinkClick r:id="rId4" action="ppaction://hlinkfile"/>
              </a:rPr>
              <a:t>.</a:t>
            </a:r>
            <a:r>
              <a:rPr lang="en-US" dirty="0">
                <a:hlinkClick r:id="rId4" action="ppaction://hlinkfile"/>
              </a:rPr>
              <a:t> Web-</a:t>
            </a:r>
            <a:r>
              <a:rPr lang="ru-RU" dirty="0" err="1">
                <a:hlinkClick r:id="rId4" action="ppaction://hlinkfile"/>
              </a:rPr>
              <a:t>квест</a:t>
            </a:r>
            <a:r>
              <a:rPr lang="ru-RU" dirty="0">
                <a:hlinkClick r:id="rId4" action="ppaction://hlinkfile"/>
              </a:rPr>
              <a:t> (документ)</a:t>
            </a:r>
            <a:endParaRPr lang="ru-RU" dirty="0"/>
          </a:p>
        </p:txBody>
      </p:sp>
      <p:pic>
        <p:nvPicPr>
          <p:cNvPr id="4100" name="Picture 4" descr="На картинке дети, родители, собака и компьютер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571876"/>
            <a:ext cx="3857652" cy="3026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2418</TotalTime>
  <Words>393</Words>
  <Application>Microsoft Office PowerPoint</Application>
  <PresentationFormat>Экран (4:3)</PresentationFormat>
  <Paragraphs>65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Bookman Old Style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Web-квест- эффективная форма работа с семьёй в современном детском саду.</vt:lpstr>
      <vt:lpstr>Презентация PowerPoint</vt:lpstr>
      <vt:lpstr>Сложности в работе с современными родителями:</vt:lpstr>
      <vt:lpstr> Формы работы с родителями</vt:lpstr>
      <vt:lpstr>Что такое Web- квест?</vt:lpstr>
      <vt:lpstr>Актуальность: </vt:lpstr>
      <vt:lpstr>Презентация PowerPoint</vt:lpstr>
      <vt:lpstr>Структура Web- квеста</vt:lpstr>
      <vt:lpstr>Варианты Web- квеста</vt:lpstr>
      <vt:lpstr>Преимущества веб-квеста: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Дерзайте! Удачи!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МЕТОДЫ РАБОТЫ С РОДИТЕЛЯМИ В СОВРЕМЕННОМ ДОШКОЛЬНОМ УЧРЕЖДЕНИИ</dc:title>
  <dc:creator>user</dc:creator>
  <cp:lastModifiedBy>user</cp:lastModifiedBy>
  <cp:revision>136</cp:revision>
  <dcterms:created xsi:type="dcterms:W3CDTF">2014-05-22T10:17:36Z</dcterms:created>
  <dcterms:modified xsi:type="dcterms:W3CDTF">2023-09-23T14:30:44Z</dcterms:modified>
</cp:coreProperties>
</file>