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8" r:id="rId2"/>
    <p:sldId id="266" r:id="rId3"/>
    <p:sldId id="267" r:id="rId4"/>
    <p:sldId id="268" r:id="rId5"/>
    <p:sldId id="269" r:id="rId6"/>
    <p:sldId id="262" r:id="rId7"/>
    <p:sldId id="257" r:id="rId8"/>
    <p:sldId id="260" r:id="rId9"/>
    <p:sldId id="261" r:id="rId10"/>
    <p:sldId id="263" r:id="rId11"/>
    <p:sldId id="264" r:id="rId12"/>
    <p:sldId id="265" r:id="rId13"/>
    <p:sldId id="270" r:id="rId14"/>
    <p:sldId id="27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1946D0-42C2-467C-B312-15C59F6F76C2}" type="datetimeFigureOut">
              <a:rPr lang="ru-RU" smtClean="0"/>
              <a:t>23.09.2023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A1A3B-D3E1-4CD5-B65F-A00D835FF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293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A1A3B-D3E1-4CD5-B65F-A00D835FF01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702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EE094E84-ADF5-43BC-B88F-13A6D6CB9EB5}" type="datetimeFigureOut">
              <a:rPr lang="ru-RU" smtClean="0"/>
              <a:t>23.09.2023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31E53EF0-4AE5-4F76-B83F-DD9500379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083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4E84-ADF5-43BC-B88F-13A6D6CB9EB5}" type="datetimeFigureOut">
              <a:rPr lang="ru-RU" smtClean="0"/>
              <a:t>23.09.2023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3EF0-4AE5-4F76-B83F-DD9500379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595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E094E84-ADF5-43BC-B88F-13A6D6CB9EB5}" type="datetimeFigureOut">
              <a:rPr lang="ru-RU" smtClean="0"/>
              <a:t>23.09.2023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1E53EF0-4AE5-4F76-B83F-DD9500379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769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E094E84-ADF5-43BC-B88F-13A6D6CB9EB5}" type="datetimeFigureOut">
              <a:rPr lang="ru-RU" smtClean="0"/>
              <a:t>23.09.2023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1E53EF0-4AE5-4F76-B83F-DD950037958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2931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E094E84-ADF5-43BC-B88F-13A6D6CB9EB5}" type="datetimeFigureOut">
              <a:rPr lang="ru-RU" smtClean="0"/>
              <a:t>23.09.2023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1E53EF0-4AE5-4F76-B83F-DD9500379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431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4E84-ADF5-43BC-B88F-13A6D6CB9EB5}" type="datetimeFigureOut">
              <a:rPr lang="ru-RU" smtClean="0"/>
              <a:t>23.09.2023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3EF0-4AE5-4F76-B83F-DD9500379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7650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4E84-ADF5-43BC-B88F-13A6D6CB9EB5}" type="datetimeFigureOut">
              <a:rPr lang="ru-RU" smtClean="0"/>
              <a:t>23.09.2023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3EF0-4AE5-4F76-B83F-DD9500379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6141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4E84-ADF5-43BC-B88F-13A6D6CB9EB5}" type="datetimeFigureOut">
              <a:rPr lang="ru-RU" smtClean="0"/>
              <a:t>23.09.2023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3EF0-4AE5-4F76-B83F-DD9500379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128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E094E84-ADF5-43BC-B88F-13A6D6CB9EB5}" type="datetimeFigureOut">
              <a:rPr lang="ru-RU" smtClean="0"/>
              <a:t>23.09.2023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1E53EF0-4AE5-4F76-B83F-DD9500379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32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4E84-ADF5-43BC-B88F-13A6D6CB9EB5}" type="datetimeFigureOut">
              <a:rPr lang="ru-RU" smtClean="0"/>
              <a:t>23.09.2023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3EF0-4AE5-4F76-B83F-DD9500379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E094E84-ADF5-43BC-B88F-13A6D6CB9EB5}" type="datetimeFigureOut">
              <a:rPr lang="ru-RU" smtClean="0"/>
              <a:t>23.09.2023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31E53EF0-4AE5-4F76-B83F-DD9500379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545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4E84-ADF5-43BC-B88F-13A6D6CB9EB5}" type="datetimeFigureOut">
              <a:rPr lang="ru-RU" smtClean="0"/>
              <a:t>23.09.2023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3EF0-4AE5-4F76-B83F-DD9500379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502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4E84-ADF5-43BC-B88F-13A6D6CB9EB5}" type="datetimeFigureOut">
              <a:rPr lang="ru-RU" smtClean="0"/>
              <a:t>23.09.2023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3EF0-4AE5-4F76-B83F-DD9500379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242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4E84-ADF5-43BC-B88F-13A6D6CB9EB5}" type="datetimeFigureOut">
              <a:rPr lang="ru-RU" smtClean="0"/>
              <a:t>23.09.2023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3EF0-4AE5-4F76-B83F-DD9500379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327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4E84-ADF5-43BC-B88F-13A6D6CB9EB5}" type="datetimeFigureOut">
              <a:rPr lang="ru-RU" smtClean="0"/>
              <a:t>23.09.2023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3EF0-4AE5-4F76-B83F-DD9500379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774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4E84-ADF5-43BC-B88F-13A6D6CB9EB5}" type="datetimeFigureOut">
              <a:rPr lang="ru-RU" smtClean="0"/>
              <a:t>23.09.2023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3EF0-4AE5-4F76-B83F-DD9500379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34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4E84-ADF5-43BC-B88F-13A6D6CB9EB5}" type="datetimeFigureOut">
              <a:rPr lang="ru-RU" smtClean="0"/>
              <a:t>23.09.2023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3EF0-4AE5-4F76-B83F-DD9500379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320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94E84-ADF5-43BC-B88F-13A6D6CB9EB5}" type="datetimeFigureOut">
              <a:rPr lang="ru-RU" smtClean="0"/>
              <a:t>23.09.2023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53EF0-4AE5-4F76-B83F-DD9500379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4840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8412" y="1596897"/>
            <a:ext cx="9144000" cy="1950327"/>
          </a:xfrm>
        </p:spPr>
        <p:txBody>
          <a:bodyPr/>
          <a:lstStyle/>
          <a:p>
            <a:r>
              <a:rPr lang="ru-RU" dirty="0" smtClean="0"/>
              <a:t>Целевые ориентиры 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362502" y="192372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КГБПОУ «БГПК имени В.К. </a:t>
            </a:r>
            <a:r>
              <a:rPr lang="ru-RU" dirty="0" err="1" smtClean="0"/>
              <a:t>Штильке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362502" y="6353305"/>
            <a:ext cx="9144000" cy="504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2023 год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883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allAtOnce"/>
      <p:bldP spid="6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 основании приказа №732 от 12 августа 2022г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81131" y="2333409"/>
            <a:ext cx="5414749" cy="4024125"/>
          </a:xfrm>
        </p:spPr>
        <p:txBody>
          <a:bodyPr/>
          <a:lstStyle/>
          <a:p>
            <a:r>
              <a:rPr lang="ru-RU" dirty="0" err="1" smtClean="0"/>
              <a:t>Сформированность</a:t>
            </a:r>
            <a:r>
              <a:rPr lang="ru-RU" dirty="0" smtClean="0"/>
              <a:t> мировоззрения, соответствующего современному уровню развития науки и общественной практики, основанного на диалоге культур, способствующего осознанию своего места в поликультурном мире;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91317" y="2333409"/>
            <a:ext cx="5377219" cy="32348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Ценность научного познания предусматривает</a:t>
            </a:r>
          </a:p>
        </p:txBody>
      </p:sp>
    </p:spTree>
    <p:extLst>
      <p:ext uri="{BB962C8B-B14F-4D97-AF65-F5344CB8AC3E}">
        <p14:creationId xmlns:p14="http://schemas.microsoft.com/office/powerpoint/2010/main" val="169945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 основании приказа №732 от 12 августа 2022г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81131" y="2497182"/>
            <a:ext cx="5414749" cy="4024125"/>
          </a:xfrm>
        </p:spPr>
        <p:txBody>
          <a:bodyPr/>
          <a:lstStyle/>
          <a:p>
            <a:r>
              <a:rPr lang="ru-RU" sz="3200" dirty="0"/>
              <a:t>совершенствование языковой и читательской культуры как </a:t>
            </a:r>
            <a:r>
              <a:rPr lang="ru-RU" sz="3200" dirty="0" smtClean="0"/>
              <a:t>средства взаимодействия </a:t>
            </a:r>
            <a:r>
              <a:rPr lang="ru-RU" sz="3200" dirty="0"/>
              <a:t>между людьми и познания мира;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91317" y="2333409"/>
            <a:ext cx="5377219" cy="32348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Ценность научного познания предусматривает</a:t>
            </a:r>
          </a:p>
        </p:txBody>
      </p:sp>
    </p:spTree>
    <p:extLst>
      <p:ext uri="{BB962C8B-B14F-4D97-AF65-F5344CB8AC3E}">
        <p14:creationId xmlns:p14="http://schemas.microsoft.com/office/powerpoint/2010/main" val="3750582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 основании приказа №732 от 12 августа 2022г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81131" y="2497182"/>
            <a:ext cx="5414749" cy="4024125"/>
          </a:xfrm>
        </p:spPr>
        <p:txBody>
          <a:bodyPr>
            <a:normAutofit/>
          </a:bodyPr>
          <a:lstStyle/>
          <a:p>
            <a:r>
              <a:rPr lang="ru-RU" sz="2800" dirty="0"/>
              <a:t>осознание ценности научной деятельности, готовность </a:t>
            </a:r>
            <a:r>
              <a:rPr lang="ru-RU" sz="2800" dirty="0" smtClean="0"/>
              <a:t>осуществлять проектную </a:t>
            </a:r>
            <a:r>
              <a:rPr lang="ru-RU" sz="2800" dirty="0"/>
              <a:t>и исследовательскую деятельность индивидуально и в группе.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91317" y="2333409"/>
            <a:ext cx="5377219" cy="32348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Ценность научного познания предусматривает</a:t>
            </a:r>
          </a:p>
        </p:txBody>
      </p:sp>
    </p:spTree>
    <p:extLst>
      <p:ext uri="{BB962C8B-B14F-4D97-AF65-F5344CB8AC3E}">
        <p14:creationId xmlns:p14="http://schemas.microsoft.com/office/powerpoint/2010/main" val="3108997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Ценности научного познания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4857" y="2057401"/>
            <a:ext cx="4937078" cy="4024125"/>
          </a:xfrm>
        </p:spPr>
        <p:txBody>
          <a:bodyPr>
            <a:noAutofit/>
          </a:bodyPr>
          <a:lstStyle/>
          <a:p>
            <a:r>
              <a:rPr lang="ru-RU" sz="2800" dirty="0" smtClean="0"/>
              <a:t>Учащийся должен обладать первоначальными представлениями о природных и социальных объектах, многообразии объектов и явлений природы, связи живой и не живой природы, о науке, научным познании.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891" y="2461786"/>
            <a:ext cx="4183974" cy="3215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741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30592" y="2967335"/>
            <a:ext cx="1073082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Спасибо за внимания!</a:t>
            </a:r>
            <a:endParaRPr lang="ru-RU" sz="72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832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8430" y="369270"/>
            <a:ext cx="8610600" cy="1293028"/>
          </a:xfrm>
        </p:spPr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594" y="1921605"/>
            <a:ext cx="10820400" cy="4024125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Узнать что такое «целевые ориентиры»?</a:t>
            </a:r>
          </a:p>
          <a:p>
            <a:r>
              <a:rPr lang="ru-RU" sz="4000" dirty="0" smtClean="0"/>
              <a:t>Какие бывают целевые ориентиры? </a:t>
            </a:r>
            <a:endParaRPr lang="ru-RU" sz="4000" dirty="0"/>
          </a:p>
          <a:p>
            <a:r>
              <a:rPr lang="ru-RU" sz="4000" dirty="0" smtClean="0"/>
              <a:t>Подробно рассказать о ценностях научного познания.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5126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же такое «целевые ориентиры»?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u="sng" dirty="0" smtClean="0"/>
              <a:t>Целевые ориентиры </a:t>
            </a:r>
            <a:r>
              <a:rPr lang="ru-RU" sz="4800" dirty="0" smtClean="0"/>
              <a:t>– это социально-нормативные возрастные характеристики возможных достижений ребенка.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042594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бывают </a:t>
            </a:r>
            <a:r>
              <a:rPr lang="ru-RU" dirty="0" smtClean="0"/>
              <a:t>направления?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0375" y="2043932"/>
            <a:ext cx="366158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Гражданско-патриотическое </a:t>
            </a:r>
          </a:p>
          <a:p>
            <a:pPr algn="ctr"/>
            <a:r>
              <a:rPr lang="ru-RU" dirty="0" smtClean="0"/>
              <a:t>воспитание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17050" y="3158166"/>
            <a:ext cx="2911374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Духовно-нравственное </a:t>
            </a:r>
          </a:p>
          <a:p>
            <a:pPr algn="ctr"/>
            <a:r>
              <a:rPr lang="ru-RU" dirty="0" smtClean="0"/>
              <a:t>воспитание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91159" y="4305515"/>
            <a:ext cx="324159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Эстетическое воспитание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764069" y="5175865"/>
            <a:ext cx="339387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Экологическое воспитание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43517" y="6006305"/>
            <a:ext cx="6184706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Физическое воспитание, формирование</a:t>
            </a:r>
          </a:p>
          <a:p>
            <a:pPr algn="ctr"/>
            <a:r>
              <a:rPr lang="ru-RU" dirty="0" smtClean="0"/>
              <a:t>Культуры здоровья и эмоционального благополучия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7663" y="2175702"/>
            <a:ext cx="2553627" cy="300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5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037" y="3500662"/>
            <a:ext cx="3209925" cy="28575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60620" y="2194560"/>
            <a:ext cx="1027076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5400" dirty="0" smtClean="0"/>
              <a:t>Ценности научного познания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51449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же такое научное познание?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Научное познание – это особый </a:t>
            </a:r>
            <a:r>
              <a:rPr lang="ru-RU" sz="3200" dirty="0"/>
              <a:t>вид познавательной деятельности, направленный </a:t>
            </a:r>
            <a:r>
              <a:rPr lang="ru-RU" sz="3200" dirty="0" smtClean="0"/>
              <a:t>на выработку </a:t>
            </a:r>
            <a:r>
              <a:rPr lang="ru-RU" sz="3200" dirty="0"/>
              <a:t>объективных, системно-организованных и обоснованных знаний о природе</a:t>
            </a:r>
            <a:r>
              <a:rPr lang="ru-RU" sz="3200" dirty="0" smtClean="0"/>
              <a:t>, человеке и обществе.</a:t>
            </a:r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2343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1209" y="1907957"/>
            <a:ext cx="10820400" cy="4024125"/>
          </a:xfrm>
        </p:spPr>
        <p:txBody>
          <a:bodyPr/>
          <a:lstStyle/>
          <a:p>
            <a:r>
              <a:rPr lang="ru-RU" dirty="0"/>
              <a:t>В 2021 г Министерство просвещения Российской </a:t>
            </a:r>
            <a:r>
              <a:rPr lang="ru-RU" dirty="0" smtClean="0"/>
              <a:t>Федерации утвердило новые федеральные государственные </a:t>
            </a:r>
            <a:r>
              <a:rPr lang="ru-RU" dirty="0"/>
              <a:t>образовательные стандарты. В частности в целевом разделе ООП </a:t>
            </a:r>
            <a:r>
              <a:rPr lang="ru-RU" dirty="0"/>
              <a:t>Н</a:t>
            </a:r>
            <a:r>
              <a:rPr lang="ru-RU" dirty="0" smtClean="0"/>
              <a:t>ОО </a:t>
            </a:r>
            <a:r>
              <a:rPr lang="ru-RU" dirty="0" smtClean="0"/>
              <a:t>добавили </a:t>
            </a:r>
            <a:r>
              <a:rPr lang="ru-RU" dirty="0"/>
              <a:t>новое направление - ценность научного </a:t>
            </a:r>
            <a:r>
              <a:rPr lang="ru-RU" dirty="0" smtClean="0"/>
              <a:t>познания.</a:t>
            </a:r>
          </a:p>
          <a:p>
            <a:r>
              <a:rPr lang="ru-RU" dirty="0" smtClean="0"/>
              <a:t>В </a:t>
            </a:r>
            <a:r>
              <a:rPr lang="ru-RU" dirty="0"/>
              <a:t>связи с этим для учителя возникла необходимость в создании условий </a:t>
            </a:r>
            <a:r>
              <a:rPr lang="ru-RU" dirty="0" smtClean="0"/>
              <a:t>по формированию </a:t>
            </a:r>
            <a:r>
              <a:rPr lang="ru-RU" dirty="0"/>
              <a:t>ценности научного познания учащихся.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9177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Выяснение насколько новым является направление ЦНП проведу путём выявления</a:t>
            </a:r>
            <a:br>
              <a:rPr lang="ru-RU" sz="2000" dirty="0"/>
            </a:br>
            <a:r>
              <a:rPr lang="ru-RU" sz="2000" dirty="0"/>
              <a:t>изменений требований к личностным результатам ФГОС 2009 и 2021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337480" y="1857346"/>
            <a:ext cx="2647665" cy="70788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ФГОС </a:t>
            </a:r>
          </a:p>
          <a:p>
            <a:pPr algn="ctr"/>
            <a:r>
              <a:rPr lang="ru-RU" sz="2000" dirty="0"/>
              <a:t>Н</a:t>
            </a:r>
            <a:r>
              <a:rPr lang="ru-RU" sz="2000" dirty="0" smtClean="0"/>
              <a:t>ОО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7617725" y="1857346"/>
            <a:ext cx="2647665" cy="70788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Обновленный ФГОС </a:t>
            </a:r>
            <a:r>
              <a:rPr lang="ru-RU" sz="2000" dirty="0" smtClean="0"/>
              <a:t>НОО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17561" y="2565232"/>
            <a:ext cx="477330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Личностные результаты, включают</a:t>
            </a:r>
          </a:p>
          <a:p>
            <a:r>
              <a:rPr lang="ru-RU" dirty="0"/>
              <a:t>готовность и способность обучающихся</a:t>
            </a:r>
          </a:p>
          <a:p>
            <a:r>
              <a:rPr lang="ru-RU" dirty="0"/>
              <a:t>к саморазвитию,</a:t>
            </a:r>
          </a:p>
          <a:p>
            <a:r>
              <a:rPr lang="ru-RU" dirty="0" err="1"/>
              <a:t>сформированность</a:t>
            </a:r>
            <a:r>
              <a:rPr lang="ru-RU" dirty="0"/>
              <a:t> мотивации к</a:t>
            </a:r>
          </a:p>
          <a:p>
            <a:r>
              <a:rPr lang="ru-RU" dirty="0"/>
              <a:t>обучению и познанию,</a:t>
            </a:r>
          </a:p>
          <a:p>
            <a:r>
              <a:rPr lang="ru-RU" dirty="0" err="1"/>
              <a:t>ценностносмысловые</a:t>
            </a:r>
            <a:r>
              <a:rPr lang="ru-RU" dirty="0"/>
              <a:t> установки</a:t>
            </a:r>
          </a:p>
          <a:p>
            <a:r>
              <a:rPr lang="ru-RU" dirty="0"/>
              <a:t>обучающихся, отражающие их</a:t>
            </a:r>
          </a:p>
          <a:p>
            <a:r>
              <a:rPr lang="ru-RU" dirty="0"/>
              <a:t>индивидуально-личностные позиции,</a:t>
            </a:r>
          </a:p>
          <a:p>
            <a:r>
              <a:rPr lang="ru-RU" dirty="0"/>
              <a:t>социальные компетенции, личностные</a:t>
            </a:r>
          </a:p>
          <a:p>
            <a:r>
              <a:rPr lang="ru-RU" dirty="0"/>
              <a:t>качества;</a:t>
            </a:r>
          </a:p>
          <a:p>
            <a:r>
              <a:rPr lang="ru-RU" dirty="0" err="1"/>
              <a:t>сформированность</a:t>
            </a:r>
            <a:r>
              <a:rPr lang="ru-RU" dirty="0"/>
              <a:t> основ гражданской</a:t>
            </a:r>
          </a:p>
          <a:p>
            <a:r>
              <a:rPr lang="ru-RU" dirty="0"/>
              <a:t>идентичности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25069" y="2565232"/>
            <a:ext cx="6527041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/>
              <a:t>Личностные результаты включают</a:t>
            </a:r>
          </a:p>
          <a:p>
            <a:r>
              <a:rPr lang="ru-RU" sz="1700" dirty="0"/>
              <a:t>Осознание обучающимися российской</a:t>
            </a:r>
          </a:p>
          <a:p>
            <a:r>
              <a:rPr lang="ru-RU" sz="1700" dirty="0"/>
              <a:t>гражданской идентичности</a:t>
            </a:r>
          </a:p>
          <a:p>
            <a:r>
              <a:rPr lang="ru-RU" sz="1700" dirty="0" smtClean="0"/>
              <a:t>Готовность к</a:t>
            </a:r>
            <a:endParaRPr lang="ru-RU" sz="1700" dirty="0"/>
          </a:p>
          <a:p>
            <a:r>
              <a:rPr lang="ru-RU" sz="1700" dirty="0" smtClean="0"/>
              <a:t>саморазвитию, самостоятельности </a:t>
            </a:r>
            <a:r>
              <a:rPr lang="ru-RU" sz="1700" dirty="0"/>
              <a:t>и самоопределению;</a:t>
            </a:r>
          </a:p>
          <a:p>
            <a:r>
              <a:rPr lang="ru-RU" sz="1700" dirty="0"/>
              <a:t>Наличие мотивации к обучению и</a:t>
            </a:r>
          </a:p>
          <a:p>
            <a:r>
              <a:rPr lang="ru-RU" sz="1700" dirty="0"/>
              <a:t>личностному </a:t>
            </a:r>
            <a:r>
              <a:rPr lang="ru-RU" sz="1700" dirty="0" smtClean="0"/>
              <a:t>развитию; Целенаправленное </a:t>
            </a:r>
            <a:r>
              <a:rPr lang="ru-RU" sz="1700" dirty="0"/>
              <a:t>развитие </a:t>
            </a:r>
            <a:r>
              <a:rPr lang="ru-RU" sz="1700" dirty="0" smtClean="0"/>
              <a:t>внутренней позиции </a:t>
            </a:r>
            <a:r>
              <a:rPr lang="ru-RU" sz="1700" dirty="0"/>
              <a:t>личности не основе </a:t>
            </a:r>
            <a:r>
              <a:rPr lang="ru-RU" sz="1700" dirty="0" smtClean="0"/>
              <a:t>духовно-Нравственных ценностей народов Российской </a:t>
            </a:r>
            <a:r>
              <a:rPr lang="ru-RU" sz="1700" dirty="0"/>
              <a:t>Федерации, исторических </a:t>
            </a:r>
            <a:r>
              <a:rPr lang="ru-RU" sz="1700" dirty="0" smtClean="0"/>
              <a:t>и национально-культурных традиций, формирование Системы значимых ценностно-смысловых установок, Антикоррупционного мировоззрения правосознания</a:t>
            </a:r>
            <a:r>
              <a:rPr lang="ru-RU" sz="1700" dirty="0"/>
              <a:t>, экологической </a:t>
            </a:r>
            <a:r>
              <a:rPr lang="ru-RU" sz="1700" dirty="0" smtClean="0"/>
              <a:t>культуры, способности </a:t>
            </a:r>
            <a:r>
              <a:rPr lang="ru-RU" sz="1700" dirty="0"/>
              <a:t>ставить цели и </a:t>
            </a:r>
            <a:r>
              <a:rPr lang="ru-RU" sz="1700" dirty="0" smtClean="0"/>
              <a:t>строить жизненные планы.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653424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Из анализа таблицы </a:t>
            </a:r>
            <a:r>
              <a:rPr lang="ru-RU" dirty="0" smtClean="0"/>
              <a:t>видно </a:t>
            </a:r>
            <a:r>
              <a:rPr lang="ru-RU" dirty="0"/>
              <a:t>– ценностно- смысловые установки не </a:t>
            </a:r>
            <a:r>
              <a:rPr lang="ru-RU" dirty="0" smtClean="0"/>
              <a:t>изменилась. Произошло </a:t>
            </a:r>
            <a:r>
              <a:rPr lang="ru-RU" dirty="0"/>
              <a:t>усиление гражданской позиции духовно-нравственные </a:t>
            </a:r>
            <a:r>
              <a:rPr lang="ru-RU" dirty="0" smtClean="0"/>
              <a:t>ценности, мировоззрение</a:t>
            </a:r>
            <a:r>
              <a:rPr lang="ru-RU" dirty="0"/>
              <a:t>, культура и т.д.</a:t>
            </a:r>
          </a:p>
          <a:p>
            <a:r>
              <a:rPr lang="ru-RU" dirty="0"/>
              <a:t>Сравнение личностных результатов обновленных ФГОС и ФГОС 2009 не </a:t>
            </a:r>
            <a:r>
              <a:rPr lang="ru-RU" dirty="0" smtClean="0"/>
              <a:t>показывает новизну </a:t>
            </a:r>
            <a:r>
              <a:rPr lang="ru-RU" dirty="0"/>
              <a:t>понятия </a:t>
            </a:r>
            <a:r>
              <a:rPr lang="ru-RU" dirty="0" smtClean="0"/>
              <a:t>ЦНП.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5905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129</TotalTime>
  <Words>437</Words>
  <Application>Microsoft Office PowerPoint</Application>
  <PresentationFormat>Широкоэкранный</PresentationFormat>
  <Paragraphs>62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Century Gothic</vt:lpstr>
      <vt:lpstr>След самолета</vt:lpstr>
      <vt:lpstr>Целевые ориентиры </vt:lpstr>
      <vt:lpstr>задачи:</vt:lpstr>
      <vt:lpstr>Что же такое «целевые ориентиры»?</vt:lpstr>
      <vt:lpstr>Какие бывают направления?</vt:lpstr>
      <vt:lpstr>Презентация PowerPoint</vt:lpstr>
      <vt:lpstr>Что же такое научное познание?</vt:lpstr>
      <vt:lpstr>Презентация PowerPoint</vt:lpstr>
      <vt:lpstr>Выяснение насколько новым является направление ЦНП проведу путём выявления изменений требований к личностным результатам ФГОС 2009 и 2021 </vt:lpstr>
      <vt:lpstr>Презентация PowerPoint</vt:lpstr>
      <vt:lpstr>На основании приказа №732 от 12 августа 2022г</vt:lpstr>
      <vt:lpstr>На основании приказа №732 от 12 августа 2022г</vt:lpstr>
      <vt:lpstr>На основании приказа №732 от 12 августа 2022г</vt:lpstr>
      <vt:lpstr>Ценности научного познания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Ценности научного познания</dc:title>
  <dc:creator>Салькова София</dc:creator>
  <cp:lastModifiedBy>Салькова София</cp:lastModifiedBy>
  <cp:revision>14</cp:revision>
  <dcterms:created xsi:type="dcterms:W3CDTF">2023-09-04T12:40:42Z</dcterms:created>
  <dcterms:modified xsi:type="dcterms:W3CDTF">2023-09-23T11:23:19Z</dcterms:modified>
</cp:coreProperties>
</file>