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0162E-838C-49B1-96B3-43EE211EF4A5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48064" y="44454"/>
            <a:ext cx="3851920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Lucky</dc:creator>
  <cp:lastModifiedBy>emachines</cp:lastModifiedBy>
  <cp:revision>11</cp:revision>
  <dcterms:created xsi:type="dcterms:W3CDTF">2015-02-24T06:07:36Z</dcterms:created>
  <dcterms:modified xsi:type="dcterms:W3CDTF">2021-04-18T10:42:36Z</dcterms:modified>
</cp:coreProperties>
</file>