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az.docdat.com/pars_docs/refs/41/40658/40658_html_md895583.png" TargetMode="External"/><Relationship Id="rId7" Type="http://schemas.openxmlformats.org/officeDocument/2006/relationships/hyperlink" Target="http://www.gandex.ru/upl/oboi/gandex.ru-12641_b7718b50c3926d2cdc9d03848d12521c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mina-shkola.ru/wp-content/uploads/2013/01/zebra_2010-11-19_17.49.32.jpg" TargetMode="External"/><Relationship Id="rId5" Type="http://schemas.openxmlformats.org/officeDocument/2006/relationships/hyperlink" Target="http://www.sweetsdetki.ru/images/stories/svetofor.jpg" TargetMode="External"/><Relationship Id="rId4" Type="http://schemas.openxmlformats.org/officeDocument/2006/relationships/hyperlink" Target="http://sadik91.org.ru/images/stories/img/1650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10" y="1928802"/>
            <a:ext cx="6315092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Шаблон презентации «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Дорожные науки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85852" y="4214818"/>
            <a:ext cx="4986350" cy="12573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Автор : Бектурганова Екатерина Юрьевна,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учитель начальных классов,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Казахстан, ВКО,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КГУ «Средняя школа №7» акимата города Усть-Каменогорска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00010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шаблонов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образовательных презентаций 2014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педсовет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628" y="449120"/>
            <a:ext cx="2214546" cy="550988"/>
          </a:xfrm>
          <a:prstGeom prst="rect">
            <a:avLst/>
          </a:prstGeom>
        </p:spPr>
      </p:pic>
      <p:pic>
        <p:nvPicPr>
          <p:cNvPr id="8" name="Рисунок 7" descr="конкурсная заставка логотип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4047" y="428604"/>
            <a:ext cx="375539" cy="3571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86116" y="585789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2014 год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dirty="0" smtClean="0"/>
              <a:t>Ответы к заданию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/>
          <a:lstStyle/>
          <a:p>
            <a:r>
              <a:rPr lang="ru-RU" dirty="0" smtClean="0"/>
              <a:t>1</a:t>
            </a:r>
          </a:p>
          <a:p>
            <a:r>
              <a:rPr lang="ru-RU" dirty="0" smtClean="0"/>
              <a:t>2</a:t>
            </a:r>
          </a:p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500042"/>
            <a:ext cx="65008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 можете использовать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данное оформление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создания своих презентаций,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 не забудьте указать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источник шаблона: </a:t>
            </a:r>
          </a:p>
          <a:p>
            <a:pPr algn="ctr">
              <a:defRPr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Бектурганова Екатерина Юрьевна, 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классов,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КГУ «Средняя школа №7» акимата города Усть-Каменогорска,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Казахстан, ВКО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857356" y="5786454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Сайт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http://pedsovet.su/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86050" y="1571612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Интернет-ресурсы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000240"/>
            <a:ext cx="62151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hlinkClick r:id="rId3"/>
              </a:rPr>
              <a:t>http://kaz.docdat.com/pars_docs/refs/41/40658/40658_html_md895583.png</a:t>
            </a:r>
            <a:r>
              <a:rPr lang="ru-RU" sz="1200" dirty="0" smtClean="0"/>
              <a:t> -  дети-пешеходы </a:t>
            </a:r>
          </a:p>
          <a:p>
            <a:pPr algn="just"/>
            <a:r>
              <a:rPr lang="en-US" sz="1200" dirty="0" smtClean="0">
                <a:hlinkClick r:id="rId4"/>
              </a:rPr>
              <a:t>http://sadik91.org.ru/images/stories/img/1650.jpg</a:t>
            </a:r>
            <a:r>
              <a:rPr lang="ru-RU" sz="1200" dirty="0" smtClean="0"/>
              <a:t> - малыши </a:t>
            </a:r>
          </a:p>
          <a:p>
            <a:pPr algn="just"/>
            <a:r>
              <a:rPr lang="en-US" sz="1200" dirty="0" smtClean="0">
                <a:hlinkClick r:id="rId5"/>
              </a:rPr>
              <a:t>http://www.sweetsdetki.ru/images/stories/svetofor.jpg</a:t>
            </a:r>
            <a:r>
              <a:rPr lang="ru-RU" sz="1200" dirty="0" smtClean="0"/>
              <a:t> - светофор </a:t>
            </a:r>
          </a:p>
          <a:p>
            <a:pPr algn="just"/>
            <a:r>
              <a:rPr lang="en-US" sz="1200" dirty="0" smtClean="0">
                <a:hlinkClick r:id="rId6"/>
              </a:rPr>
              <a:t>http://www.mamina-shkola.ru/wp-content/uploads/2013/01/zebra_2010-11-19_17.49.32.jpg</a:t>
            </a:r>
            <a:r>
              <a:rPr lang="ru-RU" sz="1200" dirty="0" smtClean="0"/>
              <a:t> -  регулировщик у светофора </a:t>
            </a:r>
          </a:p>
          <a:p>
            <a:pPr algn="just"/>
            <a:r>
              <a:rPr lang="en-US" sz="1200" dirty="0" smtClean="0">
                <a:hlinkClick r:id="rId7"/>
              </a:rPr>
              <a:t>http://www.gandex.ru/upl/oboi/gandex.ru-12641_b7718b50c3926d2cdc9d03848d12521c.jpg</a:t>
            </a:r>
            <a:endParaRPr lang="ru-RU" sz="1200" dirty="0" smtClean="0"/>
          </a:p>
          <a:p>
            <a:pPr algn="just"/>
            <a:r>
              <a:rPr lang="ru-RU" sz="1200" dirty="0" smtClean="0"/>
              <a:t> - пешеходный переход </a:t>
            </a:r>
          </a:p>
          <a:p>
            <a:pPr algn="just"/>
            <a:r>
              <a:rPr lang="ru-RU" sz="1200" dirty="0" smtClean="0"/>
              <a:t> </a:t>
            </a:r>
          </a:p>
          <a:p>
            <a:pPr algn="just"/>
            <a:r>
              <a:rPr lang="ru-RU" sz="1200" dirty="0" smtClean="0"/>
              <a:t> </a:t>
            </a:r>
          </a:p>
          <a:p>
            <a:pPr algn="just"/>
            <a:endParaRPr lang="ru-RU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122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Тема Office</vt:lpstr>
      <vt:lpstr>Slide 1</vt:lpstr>
      <vt:lpstr>Задание 1</vt:lpstr>
      <vt:lpstr>Ответы к заданию 1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4</cp:revision>
  <dcterms:created xsi:type="dcterms:W3CDTF">2014-08-03T10:36:29Z</dcterms:created>
  <dcterms:modified xsi:type="dcterms:W3CDTF">2018-03-12T10:37:48Z</dcterms:modified>
</cp:coreProperties>
</file>