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sldIdLst>
    <p:sldId id="260" r:id="rId4"/>
    <p:sldId id="257" r:id="rId5"/>
    <p:sldId id="259" r:id="rId6"/>
    <p:sldId id="25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katti.ucoz.ru/_pu/41/78964226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0"/>
            <a:ext cx="21431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1"/>
          <p:cNvSpPr/>
          <p:nvPr userDrawn="1"/>
        </p:nvSpPr>
        <p:spPr>
          <a:xfrm>
            <a:off x="2555875" y="476250"/>
            <a:ext cx="51117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Конкурс шаблонов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образовательных презентаций-2014</a:t>
            </a:r>
          </a:p>
        </p:txBody>
      </p:sp>
      <p:pic>
        <p:nvPicPr>
          <p:cNvPr id="4" name="Picture 2" descr="http://pedsovet.su/_pu/50/50546956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7988" y="692150"/>
            <a:ext cx="785812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13"/>
          <p:cNvSpPr/>
          <p:nvPr userDrawn="1"/>
        </p:nvSpPr>
        <p:spPr>
          <a:xfrm>
            <a:off x="395536" y="2060848"/>
            <a:ext cx="8424936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Шаблон презентации</a:t>
            </a:r>
          </a:p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«Правила дорожного движения»</a:t>
            </a:r>
          </a:p>
        </p:txBody>
      </p:sp>
      <p:sp>
        <p:nvSpPr>
          <p:cNvPr id="6" name="Прямоугольник 14"/>
          <p:cNvSpPr/>
          <p:nvPr userDrawn="1"/>
        </p:nvSpPr>
        <p:spPr>
          <a:xfrm>
            <a:off x="2411413" y="4724400"/>
            <a:ext cx="4572000" cy="13668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Автор: Топилина Светлана Николаевна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ГБОУ города Москвы "Школа №717»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2014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0A18-2589-47AB-ACA8-B4EF316F4464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4F590-5F6B-4A69-B5B2-D104604D53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E82A1-7CE1-4C85-B2D4-D2CEB56E47AD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C8585-2811-49AA-BB48-4D4AF1627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19572-2E31-4579-B6E7-A19C3FBB4B32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3FE1-DCC0-45F7-B13C-E6B4B6256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41C1-285D-4645-A550-F17A302AC587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A4F4-AEE1-4D64-8C79-23BB92E1D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E5558-06C5-45A0-9D01-CCE4DA5AB661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6A5D-EF1D-4AA1-80C6-B9541BB78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ducatcarhou"/>
          <p:cNvPicPr>
            <a:picLocks noChangeAspect="1" noChangeArrowheads="1"/>
          </p:cNvPicPr>
          <p:nvPr/>
        </p:nvPicPr>
        <p:blipFill>
          <a:blip r:embed="rId2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1905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Заголовок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71800"/>
            <a:ext cx="77724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00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572FF898-F1D6-45D7-9736-315C4864B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DCCE1-494A-4530-A374-0A00A42EE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7B464-CFAE-4246-A1F0-2213F6FA6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B7F75-91D0-4B22-AC95-358F09634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3521-886F-422A-B64E-82E3894E4C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8289-E72E-46FC-9024-0B0A83ACE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katti.ucoz.ru/_pu/41/78964226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0"/>
            <a:ext cx="21431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1"/>
          <p:cNvSpPr/>
          <p:nvPr userDrawn="1"/>
        </p:nvSpPr>
        <p:spPr>
          <a:xfrm>
            <a:off x="2555875" y="476250"/>
            <a:ext cx="511175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Конкурс шаблонов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образовательных презентаций-2014</a:t>
            </a:r>
          </a:p>
        </p:txBody>
      </p:sp>
      <p:pic>
        <p:nvPicPr>
          <p:cNvPr id="4" name="Picture 2" descr="http://pedsovet.su/_pu/50/50546956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7988" y="692150"/>
            <a:ext cx="785812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13"/>
          <p:cNvSpPr/>
          <p:nvPr userDrawn="1"/>
        </p:nvSpPr>
        <p:spPr>
          <a:xfrm>
            <a:off x="395536" y="2060848"/>
            <a:ext cx="8424936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Шаблон презентации</a:t>
            </a:r>
          </a:p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«Правила дорожного движения»</a:t>
            </a:r>
          </a:p>
        </p:txBody>
      </p:sp>
      <p:sp>
        <p:nvSpPr>
          <p:cNvPr id="6" name="Прямоугольник 14"/>
          <p:cNvSpPr/>
          <p:nvPr userDrawn="1"/>
        </p:nvSpPr>
        <p:spPr>
          <a:xfrm>
            <a:off x="2411413" y="4724400"/>
            <a:ext cx="4572000" cy="13668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Автор: Топилина Светлана Николаевна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ГБОУ города Москвы "Школа №717»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</a:rPr>
              <a:t>2014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3BE8C-E553-4054-889E-A78229B37605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0488-65D2-4D7A-A356-FC2D83E7E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F2566-A15B-4C3B-B9B5-81F3A065C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63BC1-1933-4261-A7DA-BD9E7021E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4C91-635B-4445-ADB8-6D5F6CE66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0561-D7CB-487A-BACA-E3A78993C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3810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810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9836C-65AC-4910-97B5-18F5B1514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educatcarhou"/>
          <p:cNvPicPr>
            <a:picLocks noChangeAspect="1" noChangeArrowheads="1"/>
          </p:cNvPicPr>
          <p:nvPr/>
        </p:nvPicPr>
        <p:blipFill>
          <a:blip r:embed="rId2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1905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Заголовок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71800"/>
            <a:ext cx="77724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248400"/>
            <a:ext cx="2895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00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DA097155-B4C1-4BBF-8757-A5769D221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95EB9-7682-4176-A688-9DD040E2E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BD243-5D42-4246-888B-2C0AE1BBD3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CD36D-0380-4E44-A755-6BB02B988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20DA3-89D2-4196-8986-A1D0F612E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27695-5CAE-43B4-90A6-EA21C048CEC9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4F5A5-FDEA-4158-9B1A-E93A099EC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9228E-6877-415A-9B56-B8DC2EBF6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558E0-4161-4572-996A-695B73761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01CF4-0D27-47E1-ABB2-C8CD0444C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59751-1852-4EF3-B89F-A0C28D6C1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31EE0-D1BB-4FEF-9FE0-25232580F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381000"/>
            <a:ext cx="19431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381000"/>
            <a:ext cx="56769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0CC2B-65FE-4165-A1F2-5B2957E0E3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6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C78F6-5137-4BC2-9CEB-F73E8E9A498D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61506-9C94-42B9-A4B8-CAFB002BF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E8F14-DF3D-46DB-8E36-79FF4BF2FA52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EF688-51D7-47FA-9CA9-130DD23BD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6DBDD-2288-447B-8361-FA6286C8EF61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5B2BD-4A48-4288-A785-1B628DD80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8CD6F-B350-41E9-945C-6CE42532C874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82369-B940-424A-9A8B-6D67815D1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1683-338E-4F51-878A-00F232E8A546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B1C5-2234-4A15-B07C-46C0E38E8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2A24-26C4-4F95-9FB2-F5CA6AF64B79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972A-FE99-4118-99E1-F0CCF0597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alpha val="55000"/>
              </a:srgbClr>
            </a:gs>
            <a:gs pos="21001">
              <a:srgbClr val="0819FB">
                <a:alpha val="32000"/>
              </a:srgbClr>
            </a:gs>
            <a:gs pos="35001">
              <a:srgbClr val="1A8D48">
                <a:alpha val="44000"/>
              </a:srgbClr>
            </a:gs>
            <a:gs pos="52000">
              <a:srgbClr val="FFFF00">
                <a:alpha val="97000"/>
              </a:srgbClr>
            </a:gs>
            <a:gs pos="73000">
              <a:srgbClr val="EE3F17">
                <a:alpha val="65000"/>
              </a:srgbClr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8" descr="24..jpg"/>
          <p:cNvPicPr>
            <a:picLocks noChangeAspect="1"/>
          </p:cNvPicPr>
          <p:nvPr/>
        </p:nvPicPr>
        <p:blipFill>
          <a:blip r:embed="rId15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323528" y="260648"/>
            <a:ext cx="8568952" cy="6336704"/>
          </a:xfrm>
          <a:prstGeom prst="roundRect">
            <a:avLst/>
          </a:prstGeom>
          <a:solidFill>
            <a:schemeClr val="lt1">
              <a:alpha val="44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042988" y="6381750"/>
            <a:ext cx="23050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C00000"/>
                </a:solidFill>
                <a:latin typeface="Monotype Corsiva" pitchFamily="66" charset="0"/>
              </a:rPr>
              <a:t>© Топилина С.Н.</a:t>
            </a:r>
          </a:p>
        </p:txBody>
      </p:sp>
      <p:pic>
        <p:nvPicPr>
          <p:cNvPr id="1031" name="Рисунок 6" descr="10..gif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500438"/>
            <a:ext cx="24304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5" descr="27..jp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300663"/>
            <a:ext cx="1633538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7" descr="5..jpeg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6241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6C862C-8ECF-4207-80E7-7D8F0EDEF0FF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D7D7C6-B9C9-4006-B5DB-00BD7EDB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A603AB">
                <a:alpha val="55000"/>
              </a:srgbClr>
            </a:gs>
            <a:gs pos="21001">
              <a:srgbClr val="0819FB">
                <a:alpha val="32000"/>
              </a:srgbClr>
            </a:gs>
            <a:gs pos="35001">
              <a:srgbClr val="1A8D48">
                <a:alpha val="44000"/>
              </a:srgbClr>
            </a:gs>
            <a:gs pos="52000">
              <a:srgbClr val="FFFF00">
                <a:alpha val="97000"/>
              </a:srgbClr>
            </a:gs>
            <a:gs pos="73000">
              <a:srgbClr val="EE3F17">
                <a:alpha val="65000"/>
              </a:srgbClr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1" descr="educatcarhou"/>
          <p:cNvPicPr>
            <a:picLocks noChangeAspect="1" noChangeArrowheads="1"/>
          </p:cNvPicPr>
          <p:nvPr/>
        </p:nvPicPr>
        <p:blipFill>
          <a:blip r:embed="rId13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с одним вырезанным скругленным углом 12"/>
          <p:cNvSpPr/>
          <p:nvPr/>
        </p:nvSpPr>
        <p:spPr bwMode="auto">
          <a:xfrm>
            <a:off x="1547664" y="1700808"/>
            <a:ext cx="6552728" cy="4680520"/>
          </a:xfrm>
          <a:prstGeom prst="snipRoundRect">
            <a:avLst/>
          </a:prstGeom>
          <a:solidFill>
            <a:schemeClr val="bg1">
              <a:lumMod val="40000"/>
              <a:lumOff val="60000"/>
              <a:alpha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eaLnBrk="0" hangingPunct="0">
              <a:defRPr/>
            </a:pPr>
            <a:endParaRPr lang="ru-RU" sz="2400">
              <a:latin typeface="Times New Roman" pitchFamily="18" charset="0"/>
              <a:cs typeface="+mn-cs"/>
            </a:endParaRPr>
          </a:p>
        </p:txBody>
      </p:sp>
      <p:pic>
        <p:nvPicPr>
          <p:cNvPr id="2054" name="Рисунок 8" descr="11.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402013"/>
            <a:ext cx="45085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6550025"/>
            <a:ext cx="23764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Bookman Old Style" pitchFamily="18" charset="0"/>
                <a:cs typeface="+mn-cs"/>
              </a:rPr>
              <a:t>© Топилина С.Н.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381000"/>
            <a:ext cx="52260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ВНИМАНИЕ – ДОРОГА!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3713" y="1600200"/>
            <a:ext cx="7151687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0928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9113" y="609282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021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fld id="{5BB444E6-BA24-4A36-9A9F-9A6FF2D36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61" name="Рисунок 7" descr="1.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451725" y="0"/>
            <a:ext cx="1692275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97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ransition spd="med" advClick="0" advTm="16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man Old Style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man Old Styl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man Old Styl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man Old Styl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man Old Style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A603AB">
                <a:alpha val="55000"/>
              </a:srgbClr>
            </a:gs>
            <a:gs pos="21001">
              <a:srgbClr val="0819FB">
                <a:alpha val="32000"/>
              </a:srgbClr>
            </a:gs>
            <a:gs pos="35001">
              <a:srgbClr val="1A8D48">
                <a:alpha val="44000"/>
              </a:srgbClr>
            </a:gs>
            <a:gs pos="52000">
              <a:srgbClr val="FFFF00">
                <a:alpha val="97000"/>
              </a:srgbClr>
            </a:gs>
            <a:gs pos="73000">
              <a:srgbClr val="EE3F17">
                <a:alpha val="65000"/>
              </a:srgbClr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 descr="educatcarhou"/>
          <p:cNvPicPr>
            <a:picLocks noChangeAspect="1" noChangeArrowheads="1"/>
          </p:cNvPicPr>
          <p:nvPr/>
        </p:nvPicPr>
        <p:blipFill>
          <a:blip r:embed="rId13">
            <a:lum bright="-24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4600" y="381000"/>
            <a:ext cx="6400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50000"/>
              </a:spcBef>
              <a:spcAft>
                <a:spcPts val="0"/>
              </a:spcAft>
              <a:defRPr sz="1400">
                <a:latin typeface="+mj-lt"/>
                <a:cs typeface="+mn-cs"/>
              </a:defRPr>
            </a:lvl1pPr>
          </a:lstStyle>
          <a:p>
            <a:pPr>
              <a:defRPr/>
            </a:pPr>
            <a:fld id="{D75F2D95-A503-425B-B074-951FD1868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8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ransition spd="med" advClick="0" advTm="16000"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8"/>
          <p:cNvSpPr>
            <a:spLocks noChangeArrowheads="1"/>
          </p:cNvSpPr>
          <p:nvPr/>
        </p:nvSpPr>
        <p:spPr bwMode="auto">
          <a:xfrm>
            <a:off x="2411413" y="260350"/>
            <a:ext cx="51133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Конкурс шаблонов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образовательных презентаций-2014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060848"/>
            <a:ext cx="8424936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Шаблон презентации</a:t>
            </a:r>
          </a:p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«Правила дорожного движения»</a:t>
            </a:r>
          </a:p>
        </p:txBody>
      </p:sp>
      <p:sp>
        <p:nvSpPr>
          <p:cNvPr id="8196" name="Прямоугольник 11"/>
          <p:cNvSpPr>
            <a:spLocks noChangeArrowheads="1"/>
          </p:cNvSpPr>
          <p:nvPr/>
        </p:nvSpPr>
        <p:spPr bwMode="auto">
          <a:xfrm>
            <a:off x="2339975" y="5084763"/>
            <a:ext cx="4572000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b="1">
                <a:solidFill>
                  <a:srgbClr val="002060"/>
                </a:solidFill>
                <a:latin typeface="Monotype Corsiva" pitchFamily="66" charset="0"/>
              </a:rPr>
              <a:t>Автор: Топилина Светлана Николаевна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b="1">
                <a:solidFill>
                  <a:srgbClr val="00206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b="1">
                <a:solidFill>
                  <a:srgbClr val="002060"/>
                </a:solidFill>
                <a:latin typeface="Monotype Corsiva" pitchFamily="66" charset="0"/>
              </a:rPr>
              <a:t>ГБОУ города Москвы "Школа №717»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b="1">
                <a:solidFill>
                  <a:srgbClr val="002060"/>
                </a:solidFill>
                <a:latin typeface="Monotype Corsiva" pitchFamily="66" charset="0"/>
              </a:rPr>
              <a:t>2014</a:t>
            </a:r>
          </a:p>
        </p:txBody>
      </p:sp>
      <p:pic>
        <p:nvPicPr>
          <p:cNvPr id="8197" name="Рисунок 6" descr="36.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-10000"/>
          </a:blip>
          <a:srcRect t="16891" b="14839"/>
          <a:stretch>
            <a:fillRect/>
          </a:stretch>
        </p:blipFill>
        <p:spPr bwMode="auto">
          <a:xfrm>
            <a:off x="6659563" y="0"/>
            <a:ext cx="2233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7" descr="37.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692150"/>
            <a:ext cx="792163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187450" y="1125538"/>
            <a:ext cx="6715125" cy="4227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Вы можете использовать </a:t>
            </a:r>
          </a:p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данное оформление </a:t>
            </a:r>
          </a:p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для создания своих презентаций, </a:t>
            </a:r>
          </a:p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но в своей презентации вы должны указать </a:t>
            </a:r>
          </a:p>
          <a:p>
            <a:pPr algn="ctr">
              <a:defRPr/>
            </a:pPr>
            <a:r>
              <a:rPr lang="ru-RU" sz="2800" dirty="0">
                <a:latin typeface="Monotype Corsiva" pitchFamily="66" charset="0"/>
              </a:rPr>
              <a:t>источник шаблона: </a:t>
            </a:r>
          </a:p>
          <a:p>
            <a:pPr algn="ctr">
              <a:defRPr/>
            </a:pPr>
            <a:endParaRPr lang="ru-RU" sz="2800" dirty="0">
              <a:solidFill>
                <a:prstClr val="black"/>
              </a:solidFill>
              <a:latin typeface="Monotype Corsiva" pitchFamily="66" charset="0"/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Топилина Светлана Николаевна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ГБОУ города Москвы "Школа №717»</a:t>
            </a:r>
          </a:p>
        </p:txBody>
      </p:sp>
      <p:sp>
        <p:nvSpPr>
          <p:cNvPr id="10243" name="Прямоугольник 3"/>
          <p:cNvSpPr>
            <a:spLocks noChangeArrowheads="1"/>
          </p:cNvSpPr>
          <p:nvPr/>
        </p:nvSpPr>
        <p:spPr bwMode="auto">
          <a:xfrm>
            <a:off x="1908175" y="5949950"/>
            <a:ext cx="55006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Сайт </a:t>
            </a:r>
            <a:r>
              <a:rPr lang="en-US" sz="2400" b="1">
                <a:solidFill>
                  <a:srgbClr val="000000"/>
                </a:solidFill>
                <a:latin typeface="Monotype Corsiva" pitchFamily="66" charset="0"/>
                <a:hlinkClick r:id="rId2"/>
              </a:rPr>
              <a:t>http://pedsovet.su/</a:t>
            </a: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66"/>
      </a:dk1>
      <a:lt1>
        <a:srgbClr val="FFFFFF"/>
      </a:lt1>
      <a:dk2>
        <a:srgbClr val="4A8AC4"/>
      </a:dk2>
      <a:lt2>
        <a:srgbClr val="F7CC17"/>
      </a:lt2>
      <a:accent1>
        <a:srgbClr val="CDCD1F"/>
      </a:accent1>
      <a:accent2>
        <a:srgbClr val="368D2D"/>
      </a:accent2>
      <a:accent3>
        <a:srgbClr val="B1C4DE"/>
      </a:accent3>
      <a:accent4>
        <a:srgbClr val="DADADA"/>
      </a:accent4>
      <a:accent5>
        <a:srgbClr val="E3E3AB"/>
      </a:accent5>
      <a:accent6>
        <a:srgbClr val="307F28"/>
      </a:accent6>
      <a:hlink>
        <a:srgbClr val="0066FF"/>
      </a:hlink>
      <a:folHlink>
        <a:srgbClr val="FF9900"/>
      </a:folHlink>
    </a:clrScheme>
    <a:fontScheme name="Тема Offi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66"/>
        </a:dk1>
        <a:lt1>
          <a:srgbClr val="FFFFFF"/>
        </a:lt1>
        <a:dk2>
          <a:srgbClr val="4A8AC4"/>
        </a:dk2>
        <a:lt2>
          <a:srgbClr val="F7CC17"/>
        </a:lt2>
        <a:accent1>
          <a:srgbClr val="CDCD1F"/>
        </a:accent1>
        <a:accent2>
          <a:srgbClr val="368D2D"/>
        </a:accent2>
        <a:accent3>
          <a:srgbClr val="B1C4DE"/>
        </a:accent3>
        <a:accent4>
          <a:srgbClr val="DADADA"/>
        </a:accent4>
        <a:accent5>
          <a:srgbClr val="E3E3AB"/>
        </a:accent5>
        <a:accent6>
          <a:srgbClr val="307F28"/>
        </a:accent6>
        <a:hlink>
          <a:srgbClr val="0066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Тема Office 1">
      <a:dk1>
        <a:srgbClr val="000066"/>
      </a:dk1>
      <a:lt1>
        <a:srgbClr val="FFFFFF"/>
      </a:lt1>
      <a:dk2>
        <a:srgbClr val="4A8AC4"/>
      </a:dk2>
      <a:lt2>
        <a:srgbClr val="F7CC17"/>
      </a:lt2>
      <a:accent1>
        <a:srgbClr val="CDCD1F"/>
      </a:accent1>
      <a:accent2>
        <a:srgbClr val="368D2D"/>
      </a:accent2>
      <a:accent3>
        <a:srgbClr val="B1C4DE"/>
      </a:accent3>
      <a:accent4>
        <a:srgbClr val="DADADA"/>
      </a:accent4>
      <a:accent5>
        <a:srgbClr val="E3E3AB"/>
      </a:accent5>
      <a:accent6>
        <a:srgbClr val="307F28"/>
      </a:accent6>
      <a:hlink>
        <a:srgbClr val="0066FF"/>
      </a:hlink>
      <a:folHlink>
        <a:srgbClr val="FF9900"/>
      </a:folHlink>
    </a:clrScheme>
    <a:fontScheme name="Тема Offi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66"/>
        </a:dk1>
        <a:lt1>
          <a:srgbClr val="FFFFFF"/>
        </a:lt1>
        <a:dk2>
          <a:srgbClr val="4A8AC4"/>
        </a:dk2>
        <a:lt2>
          <a:srgbClr val="F7CC17"/>
        </a:lt2>
        <a:accent1>
          <a:srgbClr val="CDCD1F"/>
        </a:accent1>
        <a:accent2>
          <a:srgbClr val="368D2D"/>
        </a:accent2>
        <a:accent3>
          <a:srgbClr val="B1C4DE"/>
        </a:accent3>
        <a:accent4>
          <a:srgbClr val="DADADA"/>
        </a:accent4>
        <a:accent5>
          <a:srgbClr val="E3E3AB"/>
        </a:accent5>
        <a:accent6>
          <a:srgbClr val="307F28"/>
        </a:accent6>
        <a:hlink>
          <a:srgbClr val="0066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67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Тема Office</vt:lpstr>
      <vt:lpstr>2_Тема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Cветлана</dc:creator>
  <cp:lastModifiedBy>emachines</cp:lastModifiedBy>
  <cp:revision>14</cp:revision>
  <dcterms:created xsi:type="dcterms:W3CDTF">2014-07-15T20:26:56Z</dcterms:created>
  <dcterms:modified xsi:type="dcterms:W3CDTF">2021-04-18T10:45:54Z</dcterms:modified>
</cp:coreProperties>
</file>