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  <p:sldId id="25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9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42D-8A36-4CBE-923B-F416AC43AFBB}" type="datetimeFigureOut">
              <a:rPr lang="ru-RU" smtClean="0"/>
              <a:t>16.09.2023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BFE4-53F3-4CAB-AA4C-D39B2D34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634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42D-8A36-4CBE-923B-F416AC43AFBB}" type="datetimeFigureOut">
              <a:rPr lang="ru-RU" smtClean="0"/>
              <a:t>16.09.2023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BFE4-53F3-4CAB-AA4C-D39B2D34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765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42D-8A36-4CBE-923B-F416AC43AFBB}" type="datetimeFigureOut">
              <a:rPr lang="ru-RU" smtClean="0"/>
              <a:t>16.09.2023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BFE4-53F3-4CAB-AA4C-D39B2D34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58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42D-8A36-4CBE-923B-F416AC43AFBB}" type="datetimeFigureOut">
              <a:rPr lang="ru-RU" smtClean="0"/>
              <a:t>16.09.2023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BFE4-53F3-4CAB-AA4C-D39B2D34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031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42D-8A36-4CBE-923B-F416AC43AFBB}" type="datetimeFigureOut">
              <a:rPr lang="ru-RU" smtClean="0"/>
              <a:t>16.09.2023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BFE4-53F3-4CAB-AA4C-D39B2D34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829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42D-8A36-4CBE-923B-F416AC43AFBB}" type="datetimeFigureOut">
              <a:rPr lang="ru-RU" smtClean="0"/>
              <a:t>16.09.2023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BFE4-53F3-4CAB-AA4C-D39B2D34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247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42D-8A36-4CBE-923B-F416AC43AFBB}" type="datetimeFigureOut">
              <a:rPr lang="ru-RU" smtClean="0"/>
              <a:t>16.09.2023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BFE4-53F3-4CAB-AA4C-D39B2D34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460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42D-8A36-4CBE-923B-F416AC43AFBB}" type="datetimeFigureOut">
              <a:rPr lang="ru-RU" smtClean="0"/>
              <a:t>16.09.2023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BFE4-53F3-4CAB-AA4C-D39B2D34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00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42D-8A36-4CBE-923B-F416AC43AFBB}" type="datetimeFigureOut">
              <a:rPr lang="ru-RU" smtClean="0"/>
              <a:t>16.09.2023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BFE4-53F3-4CAB-AA4C-D39B2D34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272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42D-8A36-4CBE-923B-F416AC43AFBB}" type="datetimeFigureOut">
              <a:rPr lang="ru-RU" smtClean="0"/>
              <a:t>16.09.2023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BFE4-53F3-4CAB-AA4C-D39B2D34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44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42D-8A36-4CBE-923B-F416AC43AFBB}" type="datetimeFigureOut">
              <a:rPr lang="ru-RU" smtClean="0"/>
              <a:t>16.09.2023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FBFE4-53F3-4CAB-AA4C-D39B2D34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694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3242D-8A36-4CBE-923B-F416AC43AFBB}" type="datetimeFigureOut">
              <a:rPr lang="ru-RU" smtClean="0"/>
              <a:t>16.09.2023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FBFE4-53F3-4CAB-AA4C-D39B2D3404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708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44"/>
            <a:ext cx="9167313" cy="6854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0985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isa\Desktop\slide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45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971600" y="314096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7524328" y="314096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200200" y="3369568"/>
            <a:ext cx="655272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062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03" y="183164"/>
            <a:ext cx="9209878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651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isa\Desktop\a7df78e2a1ef94b518014a514545b6c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718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1627" y="654277"/>
            <a:ext cx="9020513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591883" y="642918"/>
            <a:ext cx="4228589" cy="4802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4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Alisa</dc:creator>
  <cp:lastModifiedBy>Alisa</cp:lastModifiedBy>
  <cp:revision>3</cp:revision>
  <dcterms:created xsi:type="dcterms:W3CDTF">2023-09-16T10:20:52Z</dcterms:created>
  <dcterms:modified xsi:type="dcterms:W3CDTF">2023-09-16T10:59:29Z</dcterms:modified>
</cp:coreProperties>
</file>