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6" r:id="rId16"/>
    <p:sldId id="271" r:id="rId17"/>
    <p:sldId id="272" r:id="rId18"/>
    <p:sldId id="273" r:id="rId19"/>
    <p:sldId id="277" r:id="rId20"/>
    <p:sldId id="280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ACA14-9A3E-40C9-8A71-0268EFBD550E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D3958-48C5-4932-A5C3-90D9EBC96ED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гуляю по городу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Собирая листву.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не чувствую холода,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люблю красоту.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Расскажу я осинкам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наш город родной</a:t>
            </a:r>
          </a:p>
          <a:p>
            <a:pPr algn="ctr"/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            Л. Пименова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Цветочные часы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Фотография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340768"/>
            <a:ext cx="6528724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Парк детской скульптуры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У Лукоморья»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https://encrypted-tbn1.gstatic.com/images?q=tbn:ANd9GcQCmPAvZx7YoOdVjc1FvEB3D6srbezIVqFgYU0IVEvEwY3KqowCU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32856"/>
            <a:ext cx="3024334" cy="2160240"/>
          </a:xfrm>
          <a:prstGeom prst="rect">
            <a:avLst/>
          </a:prstGeom>
          <a:noFill/>
        </p:spPr>
      </p:pic>
      <p:pic>
        <p:nvPicPr>
          <p:cNvPr id="5124" name="Picture 4" descr="https://encrypted-tbn1.gstatic.com/images?q=tbn:ANd9GcRAFbq5ziq7v65tHHkxju4iY4rTiA0_AEoqrWTefczWLu1vLs_bR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4120" y="1916832"/>
            <a:ext cx="3572264" cy="2376264"/>
          </a:xfrm>
          <a:prstGeom prst="rect">
            <a:avLst/>
          </a:prstGeom>
          <a:noFill/>
        </p:spPr>
      </p:pic>
      <p:pic>
        <p:nvPicPr>
          <p:cNvPr id="5126" name="Picture 6" descr="http://kogalim.ucoz.ru/_ph/31/1/668188823.jpg?140450205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2621" y="4581128"/>
            <a:ext cx="3209499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kogalim.ucoz.ru/_ph/31/1/36009380.jpg?14045020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3561891" cy="2664296"/>
          </a:xfrm>
          <a:prstGeom prst="rect">
            <a:avLst/>
          </a:prstGeom>
          <a:noFill/>
        </p:spPr>
      </p:pic>
      <p:pic>
        <p:nvPicPr>
          <p:cNvPr id="4100" name="Picture 4" descr="http://kogalim.ucoz.ru/_ph/31/1/16512522.jpg?140450205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278" y="188640"/>
            <a:ext cx="3561891" cy="2664296"/>
          </a:xfrm>
          <a:prstGeom prst="rect">
            <a:avLst/>
          </a:prstGeom>
          <a:noFill/>
        </p:spPr>
      </p:pic>
      <p:pic>
        <p:nvPicPr>
          <p:cNvPr id="4102" name="Picture 6" descr="http://kogalim.ucoz.ru/_ph/31/1/678209949.jpg?140450205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4704" y="3356992"/>
            <a:ext cx="4332030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Аллея звёзд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G:\памятники\DSCF9285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194421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39553" y="3068960"/>
            <a:ext cx="352839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Екатерина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Симагина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Рисунок 7" descr="G:\памятники\DSCF9286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149080"/>
            <a:ext cx="3056858" cy="241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292080" y="2996952"/>
            <a:ext cx="35283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Фламинго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260648"/>
            <a:ext cx="87849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Екатерина Михайлова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1268760"/>
            <a:ext cx="7560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Кристина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Бурч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276872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ВПК « Возрождение»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3429000"/>
            <a:ext cx="78488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Милана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Аванесян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61555" y="4365104"/>
            <a:ext cx="4420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АЭТ «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Антрэ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58924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Юлия Захарова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Бюст В.Г.Шмидта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8674" name="Picture 2" descr="http://im1-tub-ru.yandex.net/i?id=72bc1c798911d335c8e463241f3520e3-137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268760"/>
            <a:ext cx="5472608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Бюст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С.А.Повха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2770" name="Picture 2" descr="http://mparlament.eduhmao.ru/var/db/html/59921.byust-stepana-povha_350x2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8851" y="908720"/>
            <a:ext cx="6688433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Композиция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После вахты»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G:\памятники\DSCF928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2060848"/>
            <a:ext cx="381642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Композиция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Мальчик с собакой»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G:\памятники\DSCF9297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988840"/>
            <a:ext cx="432048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Три медведя»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G:\памятники\DSCF928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1052736"/>
            <a:ext cx="50405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75641" y="1268760"/>
            <a:ext cx="648073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Памятники</a:t>
            </a:r>
          </a:p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9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Когалыма</a:t>
            </a:r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Памятный знак в честь высадки первого десанта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3794" name="Picture 2" descr="https://encrypted-tbn3.gstatic.com/images?q=tbn:ANd9GcQvhzYdeuJQHdpoCrSjIiJYZllGQrvay-ERrA_qokfH971uhPZW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2452" y="2060848"/>
            <a:ext cx="5847046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39625" y="2967335"/>
            <a:ext cx="70647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  <a:r>
              <a:rPr lang="ru-RU" sz="54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внимание 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http://kogalym.org/_ph/72/1/207047205.jpg?14045001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628800"/>
            <a:ext cx="3240360" cy="45365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Памятник « Слава труду»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Памятник воинам-интернационалистам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G:\памятники\DSCF929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700808"/>
            <a:ext cx="604867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Парк военной техники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http://im3-tub-ru.yandex.net/i?id=f23ee336fe886fa2d6bbe2219baae4fe-114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3240360" cy="2104130"/>
          </a:xfrm>
          <a:prstGeom prst="rect">
            <a:avLst/>
          </a:prstGeom>
          <a:noFill/>
        </p:spPr>
      </p:pic>
      <p:pic>
        <p:nvPicPr>
          <p:cNvPr id="11268" name="Picture 4" descr="http://im7-tub-ru.yandex.net/i?id=3c4086a177bb43debadc6cbcb054236c-60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4221088"/>
            <a:ext cx="3168352" cy="2376264"/>
          </a:xfrm>
          <a:prstGeom prst="rect">
            <a:avLst/>
          </a:prstGeom>
          <a:noFill/>
        </p:spPr>
      </p:pic>
      <p:pic>
        <p:nvPicPr>
          <p:cNvPr id="11270" name="Picture 6" descr="http://im6-tub-ru.yandex.net/i?id=8ab476187e8206fd8f784ab16cc2c1ef-10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8962" y="1340768"/>
            <a:ext cx="3348372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Летопись России»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G:\памятники\DSCF9282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340768"/>
            <a:ext cx="417646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«Добрый рок-н-ролл 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18" name="Picture 2" descr="http://im3-tub-ru.yandex.net/i?id=2f8d129d3df80e6e034c4c9839b99296-03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3" y="1196752"/>
            <a:ext cx="4680520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Капля нефти»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 descr="http://im6-tub-ru.yandex.net/i?id=1000c32869a5bcd124edb1918847a2a1-48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3600400" cy="3885324"/>
          </a:xfrm>
          <a:prstGeom prst="rect">
            <a:avLst/>
          </a:prstGeom>
          <a:noFill/>
        </p:spPr>
      </p:pic>
      <p:pic>
        <p:nvPicPr>
          <p:cNvPr id="8196" name="Picture 4" descr="http://im0-tub-ru.yandex.net/i?id=74c3ec8bcbb8dee3c307ed63134e18a4-75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836712"/>
            <a:ext cx="3118426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:\памятники\DSCF9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://sdelanounas.ru/i/c/3/c3RhdGljLmV2YS5ydS9ldmEvMjYwMDAwLTI3MDAwMC8yNjczNjAvY29udGVzdC8xMjY5MjcxMTI0ODAyLmpwZz9fX2lkPTIyNTMw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3709853" cy="4032448"/>
          </a:xfrm>
          <a:prstGeom prst="rect">
            <a:avLst/>
          </a:prstGeom>
          <a:noFill/>
        </p:spPr>
      </p:pic>
      <p:pic>
        <p:nvPicPr>
          <p:cNvPr id="6" name="Рисунок 5" descr="http://static.panoramio.com/photos/large/10605879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980728"/>
            <a:ext cx="3503265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Капля нефти»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116</Words>
  <Application>Microsoft Office PowerPoint</Application>
  <PresentationFormat>Экран (4:3)</PresentationFormat>
  <Paragraphs>38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XxX</cp:lastModifiedBy>
  <cp:revision>11</cp:revision>
  <dcterms:created xsi:type="dcterms:W3CDTF">2014-07-04T19:52:30Z</dcterms:created>
  <dcterms:modified xsi:type="dcterms:W3CDTF">2023-09-24T20:14:56Z</dcterms:modified>
</cp:coreProperties>
</file>