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3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124744"/>
            <a:ext cx="6912768" cy="1470025"/>
          </a:xfrm>
        </p:spPr>
        <p:txBody>
          <a:bodyPr>
            <a:prstTxWarp prst="textDeflateTop">
              <a:avLst>
                <a:gd name="adj" fmla="val 42460"/>
              </a:avLst>
            </a:prstTxWarp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Пластилиновое чудо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429000"/>
            <a:ext cx="6400800" cy="120168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«Сосиски для котёнка»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0719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052736"/>
            <a:ext cx="4618856" cy="5760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Актуальность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Лепка из пластилина –занятие не только очень приятное, но и полезное для ребёнка. Формируется понятие о форме и цвете, расширяется представление об окружающем мире.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488213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  Цель:</a:t>
            </a:r>
            <a:r>
              <a:rPr lang="ru-RU" dirty="0" smtClean="0"/>
              <a:t> Формировать интерес к лепке.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  Задачи: </a:t>
            </a:r>
          </a:p>
          <a:p>
            <a:pPr marL="0" indent="0">
              <a:buNone/>
            </a:pPr>
            <a:r>
              <a:rPr lang="ru-RU" dirty="0" smtClean="0"/>
              <a:t>-Учить детей раскатывать пластилин в валик.</a:t>
            </a:r>
          </a:p>
          <a:p>
            <a:pPr marL="0" indent="0">
              <a:buNone/>
            </a:pPr>
            <a:r>
              <a:rPr lang="ru-RU" dirty="0" smtClean="0"/>
              <a:t>-Развивать творческое воображение, мелкую моторику рук.</a:t>
            </a:r>
          </a:p>
          <a:p>
            <a:pPr marL="0" indent="0">
              <a:buNone/>
            </a:pPr>
            <a:r>
              <a:rPr lang="ru-RU" dirty="0" smtClean="0"/>
              <a:t>-Вызывать у детей интерес к лепке. Прививать аккуратность при выполнении работы. Воспитывать доброе отношение к животным, желание сделать для них что-то хорошее.</a:t>
            </a: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093026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075240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Физкультминутка «Котёнок»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Кто там маленький живет,        </a:t>
            </a:r>
            <a:r>
              <a:rPr lang="ru-RU" sz="2400" i="1" dirty="0" smtClean="0"/>
              <a:t>Пожимают плечами</a:t>
            </a:r>
          </a:p>
          <a:p>
            <a:pPr marL="0" indent="0">
              <a:buNone/>
            </a:pPr>
            <a:r>
              <a:rPr lang="ru-RU" sz="2400" dirty="0" smtClean="0"/>
              <a:t>Утром рано он встает,                 </a:t>
            </a:r>
            <a:r>
              <a:rPr lang="ru-RU" sz="2400" i="1" dirty="0"/>
              <a:t>П</a:t>
            </a:r>
            <a:r>
              <a:rPr lang="ru-RU" sz="2400" i="1" dirty="0" smtClean="0"/>
              <a:t>отягиваются</a:t>
            </a:r>
          </a:p>
          <a:p>
            <a:pPr marL="0" indent="0">
              <a:buNone/>
            </a:pPr>
            <a:r>
              <a:rPr lang="ru-RU" sz="2400" dirty="0" smtClean="0"/>
              <a:t>Молочко из блюдца пьёт,</a:t>
            </a:r>
          </a:p>
          <a:p>
            <a:pPr marL="0" indent="0">
              <a:buNone/>
            </a:pPr>
            <a:r>
              <a:rPr lang="ru-RU" sz="2400" dirty="0" smtClean="0"/>
              <a:t>Любит пеночку лизать,             </a:t>
            </a:r>
            <a:r>
              <a:rPr lang="ru-RU" sz="2400" i="1" dirty="0" smtClean="0"/>
              <a:t>«Лакают молочко» из ладошки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Любит хвостиком махать,        </a:t>
            </a:r>
            <a:r>
              <a:rPr lang="ru-RU" sz="2400" i="1" dirty="0" smtClean="0"/>
              <a:t>Машут рукой, как хвостиком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Лапкой умывается.                      </a:t>
            </a:r>
            <a:r>
              <a:rPr lang="ru-RU" sz="2400" i="1" dirty="0" smtClean="0"/>
              <a:t>Умываются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Как он называется?</a:t>
            </a:r>
          </a:p>
          <a:p>
            <a:pPr marL="0" indent="0">
              <a:buNone/>
            </a:pPr>
            <a:r>
              <a:rPr lang="ru-RU" sz="2400" dirty="0" smtClean="0"/>
              <a:t>Котёнок.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247623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8708" y="1230902"/>
            <a:ext cx="2284669" cy="172066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1196752"/>
            <a:ext cx="2339752" cy="17548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3660052"/>
            <a:ext cx="2496277" cy="18722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13483" y="3190664"/>
            <a:ext cx="1761660" cy="23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77663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1831" y="1196752"/>
            <a:ext cx="7394585" cy="4525963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2800" dirty="0"/>
              <a:t>Дети должны жить в мире красоты, игры, сказки, музыки, рисунка, фантазии, </a:t>
            </a:r>
            <a:r>
              <a:rPr lang="ru-RU" sz="2800" dirty="0" smtClean="0"/>
              <a:t>творчества.</a:t>
            </a:r>
          </a:p>
          <a:p>
            <a:pPr marL="0" indent="0" fontAlgn="base">
              <a:buNone/>
            </a:pPr>
            <a:r>
              <a:rPr lang="ru-RU" sz="2800" i="1" dirty="0" smtClean="0"/>
              <a:t>В</a:t>
            </a:r>
            <a:r>
              <a:rPr lang="ru-RU" sz="2800" i="1" dirty="0"/>
              <a:t>. </a:t>
            </a:r>
            <a:r>
              <a:rPr lang="ru-RU" sz="2800" i="1" dirty="0" err="1" smtClean="0"/>
              <a:t>А.Сухомлинский</a:t>
            </a:r>
            <a:endParaRPr lang="ru-RU" sz="2800" i="1" dirty="0" smtClean="0"/>
          </a:p>
          <a:p>
            <a:pPr marL="0" indent="0" fontAlgn="base">
              <a:buNone/>
            </a:pPr>
            <a:endParaRPr lang="ru-RU" sz="2800" dirty="0" smtClean="0"/>
          </a:p>
          <a:p>
            <a:pPr marL="0" indent="0" fontAlgn="base">
              <a:buNone/>
            </a:pPr>
            <a:r>
              <a:rPr lang="ru-RU" sz="2800" dirty="0" smtClean="0"/>
              <a:t>В</a:t>
            </a:r>
            <a:r>
              <a:rPr lang="ru-RU" sz="2800" dirty="0"/>
              <a:t> детях природой заложено стремление открывать новое. Побуждайте малыша наблюдать за окружающим миром и удивляться всему вокруг. </a:t>
            </a:r>
            <a:endParaRPr lang="ru-RU" sz="2800" dirty="0" smtClean="0"/>
          </a:p>
          <a:p>
            <a:pPr marL="0" indent="0" fontAlgn="base">
              <a:buNone/>
            </a:pPr>
            <a:r>
              <a:rPr lang="ru-RU" sz="2800" i="1" dirty="0" smtClean="0"/>
              <a:t>Тим </a:t>
            </a:r>
            <a:r>
              <a:rPr lang="ru-RU" sz="2800" i="1" dirty="0" err="1" smtClean="0"/>
              <a:t>Селдин</a:t>
            </a:r>
            <a:endParaRPr lang="ru-RU" sz="2800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3497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167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Пластилиновое чудо</vt:lpstr>
      <vt:lpstr>Актуальность</vt:lpstr>
      <vt:lpstr> </vt:lpstr>
      <vt:lpstr>Физкультминутка «Котёнок»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15</cp:revision>
  <dcterms:created xsi:type="dcterms:W3CDTF">2021-12-04T14:35:24Z</dcterms:created>
  <dcterms:modified xsi:type="dcterms:W3CDTF">2023-09-24T12:49:16Z</dcterms:modified>
</cp:coreProperties>
</file>