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4EDB6-48FB-4084-A443-639C4ACBD068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84829-55E6-46AA-BD43-60DD18EB76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заболейк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Он крупный и красный,</a:t>
            </a:r>
            <a:br>
              <a:rPr lang="ru-RU" dirty="0"/>
            </a:br>
            <a:r>
              <a:rPr lang="ru-RU" dirty="0"/>
              <a:t>Как глаз светофора.</a:t>
            </a:r>
            <a:br>
              <a:rPr lang="ru-RU" dirty="0"/>
            </a:br>
            <a:r>
              <a:rPr lang="ru-RU" dirty="0"/>
              <a:t>Среди овощей нет вкуснее …(помидора).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помидоры разной степени зрел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Картинки по запросу помидоры разной степени зрел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" y="0"/>
            <a:ext cx="9144053" cy="6858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зелёный помид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1905000" cy="1905000"/>
          </a:xfrm>
          <a:prstGeom prst="rect">
            <a:avLst/>
          </a:prstGeom>
          <a:noFill/>
        </p:spPr>
      </p:pic>
      <p:pic>
        <p:nvPicPr>
          <p:cNvPr id="15366" name="Picture 6" descr="Картинки по запросу оранжевый помид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428868"/>
            <a:ext cx="2898311" cy="2646457"/>
          </a:xfrm>
          <a:prstGeom prst="rect">
            <a:avLst/>
          </a:prstGeom>
          <a:noFill/>
        </p:spPr>
      </p:pic>
      <p:pic>
        <p:nvPicPr>
          <p:cNvPr id="15368" name="Picture 8" descr="Картинки по запросу помидо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071678"/>
            <a:ext cx="2930262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Он крупный и красный, Как глаз светофора. Среди овощей нет вкуснее …(помидора).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Alisa</cp:lastModifiedBy>
  <cp:revision>8</cp:revision>
  <dcterms:created xsi:type="dcterms:W3CDTF">2016-09-08T15:38:19Z</dcterms:created>
  <dcterms:modified xsi:type="dcterms:W3CDTF">2023-09-14T14:31:09Z</dcterms:modified>
</cp:coreProperties>
</file>