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7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6DDD5A3-1269-46F8-ACD6-056CC145DDA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FFF7905-8E40-4506-B0DC-90E2D82F7A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3111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D5A3-1269-46F8-ACD6-056CC145DDA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905-8E40-4506-B0DC-90E2D82F7A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671440"/>
      </p:ext>
    </p:extLst>
  </p:cSld>
  <p:clrMapOvr>
    <a:masterClrMapping/>
  </p:clrMapOvr>
  <p:transition spd="slow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D5A3-1269-46F8-ACD6-056CC145DDA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905-8E40-4506-B0DC-90E2D82F7A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853451"/>
      </p:ext>
    </p:extLst>
  </p:cSld>
  <p:clrMapOvr>
    <a:masterClrMapping/>
  </p:clrMapOvr>
  <p:transition spd="slow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D5A3-1269-46F8-ACD6-056CC145DDA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905-8E40-4506-B0DC-90E2D82F7A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228645"/>
      </p:ext>
    </p:extLst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6DDD5A3-1269-46F8-ACD6-056CC145DDA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3FFF7905-8E40-4506-B0DC-90E2D82F7A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275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D5A3-1269-46F8-ACD6-056CC145DDA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905-8E40-4506-B0DC-90E2D82F7A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160155"/>
      </p:ext>
    </p:extLst>
  </p:cSld>
  <p:clrMapOvr>
    <a:masterClrMapping/>
  </p:clrMapOvr>
  <p:transition spd="slow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D5A3-1269-46F8-ACD6-056CC145DDA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905-8E40-4506-B0DC-90E2D82F7A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254794"/>
      </p:ext>
    </p:extLst>
  </p:cSld>
  <p:clrMapOvr>
    <a:masterClrMapping/>
  </p:clrMapOvr>
  <p:transition spd="slow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D5A3-1269-46F8-ACD6-056CC145DDA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905-8E40-4506-B0DC-90E2D82F7A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301904"/>
      </p:ext>
    </p:extLst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D5A3-1269-46F8-ACD6-056CC145DDA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905-8E40-4506-B0DC-90E2D82F7A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096454"/>
      </p:ext>
    </p:extLst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D5A3-1269-46F8-ACD6-056CC145DDA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FFF7905-8E40-4506-B0DC-90E2D82F7A1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26365308"/>
      </p:ext>
    </p:extLst>
  </p:cSld>
  <p:clrMapOvr>
    <a:masterClrMapping/>
  </p:clrMapOvr>
  <p:transition spd="slow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6DDD5A3-1269-46F8-ACD6-056CC145DDA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FFF7905-8E40-4506-B0DC-90E2D82F7A1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67514370"/>
      </p:ext>
    </p:extLst>
  </p:cSld>
  <p:clrMapOvr>
    <a:masterClrMapping/>
  </p:clrMapOvr>
  <p:transition spd="slow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6DDD5A3-1269-46F8-ACD6-056CC145DDA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FFF7905-8E40-4506-B0DC-90E2D82F7A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57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ransition spd="slow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3C6468-1AB7-4FFB-8B6E-C18F370189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3933" y="2742465"/>
            <a:ext cx="8144134" cy="1373070"/>
          </a:xfrm>
        </p:spPr>
        <p:txBody>
          <a:bodyPr/>
          <a:lstStyle/>
          <a:p>
            <a:r>
              <a:rPr lang="ru-RU" sz="4400" dirty="0" err="1" smtClean="0"/>
              <a:t>стресС</a:t>
            </a:r>
            <a:r>
              <a:rPr lang="ru-RU" sz="4400" dirty="0" smtClean="0"/>
              <a:t> и МЕТОДИКИ ЕГО ПРОФИЛАКТИКИ</a:t>
            </a: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F1A26E2-D989-4E0F-A512-B755F07BAE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8154" y="4608372"/>
            <a:ext cx="9070848" cy="827924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Подготовил: учитель физической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культуры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«Базарно-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Матакской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гимназии им.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Наби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Даули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Ирдинкин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Д.А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20328"/>
      </p:ext>
    </p:extLst>
  </p:cSld>
  <p:clrMapOvr>
    <a:masterClrMapping/>
  </p:clrMapOvr>
  <p:transition spd="slow">
    <p:comb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gadalkindom.ru/wp-content/uploads/2021/07/shema-dihaniya-4-4-4-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550" y="1288658"/>
            <a:ext cx="5715000" cy="4986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63387" y="475988"/>
            <a:ext cx="641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Дыхание по квадрату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68719"/>
      </p:ext>
    </p:extLst>
  </p:cSld>
  <p:clrMapOvr>
    <a:masterClrMapping/>
  </p:clrMapOvr>
  <p:transition spd="slow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17F7C35-7253-4922-BACA-0A6D546C9BA2}"/>
              </a:ext>
            </a:extLst>
          </p:cNvPr>
          <p:cNvSpPr txBox="1"/>
          <p:nvPr/>
        </p:nvSpPr>
        <p:spPr>
          <a:xfrm>
            <a:off x="1133573" y="615892"/>
            <a:ext cx="98684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Стресс является неотъемлемым компонентом жизни современного человека. Несмотря на развитие цивилизации, люди так и не смогли избавиться от факторов, вызывающих стрессы.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754EB70D-752F-4A1E-A977-EA1B1E98D9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319" y="1986257"/>
            <a:ext cx="6809362" cy="425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92490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Бой против стресса. иллюстрации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171"/>
            <a:ext cx="11987408" cy="656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053134"/>
      </p:ext>
    </p:extLst>
  </p:cSld>
  <p:clrMapOvr>
    <a:masterClrMapping/>
  </p:clrMapOvr>
  <p:transition spd="slow"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DD806EA-3DE6-4A84-8254-B383863734E8}"/>
              </a:ext>
            </a:extLst>
          </p:cNvPr>
          <p:cNvSpPr txBox="1"/>
          <p:nvPr/>
        </p:nvSpPr>
        <p:spPr>
          <a:xfrm>
            <a:off x="2953165" y="619526"/>
            <a:ext cx="60944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0" dirty="0">
                <a:solidFill>
                  <a:srgbClr val="000000"/>
                </a:solidFill>
                <a:effectLst/>
                <a:latin typeface="Open Sans"/>
              </a:rPr>
              <a:t>Виды стресса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AE76464-5AFA-4FA3-99C5-A10D8F91D581}"/>
              </a:ext>
            </a:extLst>
          </p:cNvPr>
          <p:cNvSpPr txBox="1"/>
          <p:nvPr/>
        </p:nvSpPr>
        <p:spPr>
          <a:xfrm>
            <a:off x="533400" y="1923143"/>
            <a:ext cx="3947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B050"/>
                </a:solidFill>
                <a:effectLst/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Физиологический </a:t>
            </a:r>
            <a:r>
              <a:rPr lang="ru-RU" sz="2400" b="1" i="1" dirty="0" smtClean="0">
                <a:solidFill>
                  <a:srgbClr val="00B050"/>
                </a:solidFill>
                <a:effectLst/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стресс</a:t>
            </a:r>
            <a:endParaRPr lang="ru-RU" sz="2400" b="0" i="1" dirty="0">
              <a:solidFill>
                <a:srgbClr val="00B050"/>
              </a:solidFill>
              <a:effectLst/>
              <a:highlight>
                <a:srgbClr val="FFFF00"/>
              </a:highligh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CCB5317-EA47-4B9C-BB5E-08C32BCF18FC}"/>
              </a:ext>
            </a:extLst>
          </p:cNvPr>
          <p:cNvSpPr txBox="1"/>
          <p:nvPr/>
        </p:nvSpPr>
        <p:spPr>
          <a:xfrm>
            <a:off x="6825006" y="1923143"/>
            <a:ext cx="48335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B050"/>
                </a:solidFill>
                <a:effectLst/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Психологический стресс</a:t>
            </a:r>
            <a:endParaRPr lang="ru-RU" sz="2400" i="1" dirty="0">
              <a:solidFill>
                <a:srgbClr val="00B050"/>
              </a:solidFill>
              <a:highlight>
                <a:srgbClr val="FFFF00"/>
              </a:highligh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D7FB34D-DE59-4422-A179-EA273CFC4448}"/>
              </a:ext>
            </a:extLst>
          </p:cNvPr>
          <p:cNvSpPr txBox="1"/>
          <p:nvPr/>
        </p:nvSpPr>
        <p:spPr>
          <a:xfrm>
            <a:off x="629633" y="3754646"/>
            <a:ext cx="48383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B050"/>
                </a:solidFill>
                <a:effectLst/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Эмоциональный стресс</a:t>
            </a:r>
            <a:endParaRPr lang="ru-RU" sz="2400" i="1" dirty="0">
              <a:solidFill>
                <a:srgbClr val="00B050"/>
              </a:solidFill>
              <a:highlight>
                <a:srgbClr val="FFFF00"/>
              </a:highligh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4AD367F-6075-44A4-8510-330A73692B88}"/>
              </a:ext>
            </a:extLst>
          </p:cNvPr>
          <p:cNvSpPr txBox="1"/>
          <p:nvPr/>
        </p:nvSpPr>
        <p:spPr>
          <a:xfrm>
            <a:off x="6096000" y="3754647"/>
            <a:ext cx="54706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B050"/>
                </a:solidFill>
                <a:effectLst/>
                <a:highlight>
                  <a:srgbClr val="FFFF00"/>
                </a:highlight>
                <a:latin typeface="Times New Roman" pitchFamily="18" charset="0"/>
                <a:cs typeface="Times New Roman" pitchFamily="18" charset="0"/>
              </a:rPr>
              <a:t>Информационный стресс</a:t>
            </a:r>
            <a:endParaRPr lang="ru-RU" sz="2400" i="1" dirty="0">
              <a:solidFill>
                <a:srgbClr val="00B050"/>
              </a:solidFill>
              <a:highlight>
                <a:srgbClr val="FFFF00"/>
              </a:highligh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xmlns="" id="{95B8F3FA-3467-420C-A007-2DBE62B9A1BA}"/>
              </a:ext>
            </a:extLst>
          </p:cNvPr>
          <p:cNvSpPr/>
          <p:nvPr/>
        </p:nvSpPr>
        <p:spPr>
          <a:xfrm rot="1882923">
            <a:off x="4665171" y="1227429"/>
            <a:ext cx="312828" cy="797394"/>
          </a:xfrm>
          <a:prstGeom prst="downArrow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: вниз 15">
            <a:extLst>
              <a:ext uri="{FF2B5EF4-FFF2-40B4-BE49-F238E27FC236}">
                <a16:creationId xmlns:a16="http://schemas.microsoft.com/office/drawing/2014/main" xmlns="" id="{203AD3F0-DA46-42F8-A86C-18F13E131BA7}"/>
              </a:ext>
            </a:extLst>
          </p:cNvPr>
          <p:cNvSpPr/>
          <p:nvPr/>
        </p:nvSpPr>
        <p:spPr>
          <a:xfrm rot="939446">
            <a:off x="5321084" y="1381965"/>
            <a:ext cx="359754" cy="1222908"/>
          </a:xfrm>
          <a:prstGeom prst="downArrow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вниз 17">
            <a:extLst>
              <a:ext uri="{FF2B5EF4-FFF2-40B4-BE49-F238E27FC236}">
                <a16:creationId xmlns:a16="http://schemas.microsoft.com/office/drawing/2014/main" xmlns="" id="{3DDF759E-9D14-4751-A840-0828C218052E}"/>
              </a:ext>
            </a:extLst>
          </p:cNvPr>
          <p:cNvSpPr/>
          <p:nvPr/>
        </p:nvSpPr>
        <p:spPr>
          <a:xfrm rot="20799819">
            <a:off x="6188724" y="1380016"/>
            <a:ext cx="346092" cy="1187192"/>
          </a:xfrm>
          <a:prstGeom prst="downArrow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xmlns="" id="{EBB746DE-C734-4E9D-891F-E0B55E869187}"/>
              </a:ext>
            </a:extLst>
          </p:cNvPr>
          <p:cNvSpPr/>
          <p:nvPr/>
        </p:nvSpPr>
        <p:spPr>
          <a:xfrm rot="20278503">
            <a:off x="7023251" y="1209413"/>
            <a:ext cx="332811" cy="805527"/>
          </a:xfrm>
          <a:prstGeom prst="downArrow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81929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817717-48E5-4B90-AF9C-F85A623CD048}"/>
              </a:ext>
            </a:extLst>
          </p:cNvPr>
          <p:cNvSpPr txBox="1"/>
          <p:nvPr/>
        </p:nvSpPr>
        <p:spPr>
          <a:xfrm>
            <a:off x="802849" y="356226"/>
            <a:ext cx="1058630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Способы профилактики стресса</a:t>
            </a:r>
          </a:p>
          <a:p>
            <a:pPr algn="just"/>
            <a:r>
              <a:rPr lang="ru-RU" sz="2000" b="0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Стресс, как и болезнь, легче предотвратить, чем лечить. Поэтому важно научиться предотвращать появление стресса, своевременно избавляясь от негативных эмоций, физического и психологического переутомления. Какие же методы профилактики стресса существуют?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AE80A12-707C-4A29-9894-05B9D41EF149}"/>
              </a:ext>
            </a:extLst>
          </p:cNvPr>
          <p:cNvSpPr txBox="1"/>
          <p:nvPr/>
        </p:nvSpPr>
        <p:spPr>
          <a:xfrm>
            <a:off x="6092858" y="2405823"/>
            <a:ext cx="529629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1800" b="1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Отдых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Регулярный отдых играет большую роль в нормальном функционировании организма. Даже самый занятый человек должен всегда находить время для отдыха. Важно отдыхать не только телом, но и душой. Можно погулять на свежем воздухе, почитать интересную книгу, посмотреть увлекательный фильм, пообщаться с друзьями, поиграть с детьми или домашними животными. Каждый человек может найти массу интересных занятий, которые расслабят его и поднимут настроение.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C6678F7-553B-4DF1-B0B3-0D2E5A22DE30}"/>
              </a:ext>
            </a:extLst>
          </p:cNvPr>
          <p:cNvSpPr txBox="1"/>
          <p:nvPr/>
        </p:nvSpPr>
        <p:spPr>
          <a:xfrm>
            <a:off x="799708" y="2414256"/>
            <a:ext cx="529629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1800" b="1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Полноценный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сон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Здоровый сон – это хорошая защита от стресса. Выспавшийся человек имеет более высокую стрессоустойчивость. Чтобы сон был крепким, нужно приучить себя ложится в одно и то же время, не засиживаться допоздна, не принимать пищу за три часа до сна, не употреблять перед сном чая, кофе, алкоголя. Перед сном можно прогуляться в течение получаса или хотя бы просто немного постоять возле открытого окна или на балконе. Спальню желательно проветрить, чтобы воздух был свежим.</a:t>
            </a:r>
          </a:p>
        </p:txBody>
      </p:sp>
    </p:spTree>
    <p:extLst>
      <p:ext uri="{BB962C8B-B14F-4D97-AF65-F5344CB8AC3E}">
        <p14:creationId xmlns:p14="http://schemas.microsoft.com/office/powerpoint/2010/main" val="183302994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D16C82F-7687-4903-8173-0494F4C08432}"/>
              </a:ext>
            </a:extLst>
          </p:cNvPr>
          <p:cNvSpPr txBox="1"/>
          <p:nvPr/>
        </p:nvSpPr>
        <p:spPr>
          <a:xfrm>
            <a:off x="736862" y="458956"/>
            <a:ext cx="10718276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000" b="1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Правильное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питание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При стрессе в организме происходят различные сбои. Сбалансированное питание насыщает его всеми необходимыми витаминами и микроэлементами. Это повышает иммунитет, делая организм более выносливым и </a:t>
            </a:r>
            <a:r>
              <a:rPr lang="ru-RU" sz="2000" b="0" i="0" dirty="0" err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стрессоустойчивым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ru-RU" sz="2000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1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Спорт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Спортивные занятия являются отличным способом преодоления стресса. Каждый человек может выбрать себе наиболее подходящий вид спорта, исходя из своих предпочтений и физических возможностей. Спорт можно заменить танцами. Танцы особенно полезны для женщин, потому что не только укрепляют тело и развивают пластику, но и способствуют раскрытию женственности и повышению самооценки.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ru-RU" sz="2000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1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Массаж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Массаж благоприятно воздействует на организм, помогая снять усталость и мышечное напряжение, что в свою очередь способствует эмоциональному расслаблению. Это настоящая антистрессовая релаксация.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ru-RU" sz="2000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b="1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Водные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процедуры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Вода благоприятно влияет на организм человека и помогает бороться со стрессами. Расслабляющие ванны с ароматическими маслами, регулярное посещение бассейна, купание в природных водоемах полезны для физического и психического здоровья и являются простыми и действенными способами релаксации.</a:t>
            </a:r>
          </a:p>
        </p:txBody>
      </p:sp>
    </p:spTree>
    <p:extLst>
      <p:ext uri="{BB962C8B-B14F-4D97-AF65-F5344CB8AC3E}">
        <p14:creationId xmlns:p14="http://schemas.microsoft.com/office/powerpoint/2010/main" val="1949288153"/>
      </p:ext>
    </p:extLst>
  </p:cSld>
  <p:clrMapOvr>
    <a:masterClrMapping/>
  </p:clrMapOvr>
  <p:transition spd="slow">
    <p:comb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Метод Ключ от комнаты страха твоего мозга., Издательство АСТ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87" y="413359"/>
            <a:ext cx="3552130" cy="5711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52153" y="413359"/>
            <a:ext cx="4509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«Ключ» доктора  Алиева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8017" y="1741118"/>
            <a:ext cx="7114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«Хлест руками по спине»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«Лыжник»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«Шалтай-болтай»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33797" y="5135671"/>
            <a:ext cx="76158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«Суть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синхрогимнастики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 снятии нервных зажимов. С помощью такой зарядки человек научится регулировать уровень своего напряжения»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Х.Алиев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515745"/>
      </p:ext>
    </p:extLst>
  </p:cSld>
  <p:clrMapOvr>
    <a:masterClrMapping/>
  </p:clrMapOvr>
  <p:transition spd="slow">
    <p:comb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479" y="254740"/>
            <a:ext cx="3031299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92471" y="304844"/>
            <a:ext cx="44091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ПРОГРЕССИВНАЯ РЕЛАКСАЦИЯ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(Эдмунд Джекобсон, 1888-1983)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8723" y="1653436"/>
            <a:ext cx="795402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Человек обучается в определенной последовательности выборочно ослаблять напряжение в конкретной мышце.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  Человек напрягает и расслабляет определенные мышцы тела таким образом, что весь процесс прогрессирует от расслабления основных мышечных групп до расслабления всего тела или какой-то его части.</a:t>
            </a:r>
          </a:p>
          <a:p>
            <a:pPr marL="342900" indent="-342900"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  При постоянных ежедневных занятиях у человека отмечается прогрессирующая тенденция к развитию «привычки отдыхать» – психологической установки , характеризующейся меньшей возбудимостью и стрессоустойчивостью.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395843"/>
      </p:ext>
    </p:extLst>
  </p:cSld>
  <p:clrMapOvr>
    <a:masterClrMapping/>
  </p:clrMapOvr>
  <p:transition spd="slow">
    <p:comb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8723" y="488515"/>
            <a:ext cx="10947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Александра Николаевна Стрельникова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оперная певица, преподаватель пения, автор ряда дыхательных упражнений.  Обладательница патента "Способ лечения болезней, связанных с потерей голоса" (1972 г).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23" y="1264760"/>
            <a:ext cx="3859212" cy="485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35047" y="1377863"/>
            <a:ext cx="579955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Стрельниковская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дыхательная гимнастика -  детище нашей страны. Она известна во многих странах. Ее результаты поистине удивительны.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Создавалась она на рубеже 30-40х годов как способ восстановления певческого голоса.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Дыхательная гимнастика Стрельниковой – комплекс упражнений дыхательной системы, основанный на форсированном вдохе через нос. Одними из достоинств этой методики являются ее доступность и простота.</a:t>
            </a:r>
          </a:p>
        </p:txBody>
      </p:sp>
    </p:spTree>
    <p:extLst>
      <p:ext uri="{BB962C8B-B14F-4D97-AF65-F5344CB8AC3E}">
        <p14:creationId xmlns:p14="http://schemas.microsoft.com/office/powerpoint/2010/main" val="2606699786"/>
      </p:ext>
    </p:extLst>
  </p:cSld>
  <p:clrMapOvr>
    <a:masterClrMapping/>
  </p:clrMapOvr>
  <p:transition spd="slow">
    <p:comb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311</TotalTime>
  <Words>325</Words>
  <Application>Microsoft Office PowerPoint</Application>
  <PresentationFormat>Произвольный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Савон</vt:lpstr>
      <vt:lpstr>стресС и МЕТОДИКИ ЕГО ПРОФИЛАКТИКИ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стресса и развитие стрессоустойчивости</dc:title>
  <dc:creator>Бирюк Дарья Сергеевна</dc:creator>
  <cp:lastModifiedBy>admin</cp:lastModifiedBy>
  <cp:revision>24</cp:revision>
  <dcterms:created xsi:type="dcterms:W3CDTF">2020-10-17T11:35:51Z</dcterms:created>
  <dcterms:modified xsi:type="dcterms:W3CDTF">2022-12-19T16:37:49Z</dcterms:modified>
</cp:coreProperties>
</file>