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57" r:id="rId3"/>
    <p:sldId id="259" r:id="rId4"/>
    <p:sldId id="260" r:id="rId5"/>
    <p:sldId id="261" r:id="rId6"/>
    <p:sldId id="266" r:id="rId7"/>
    <p:sldId id="265" r:id="rId8"/>
    <p:sldId id="263" r:id="rId9"/>
    <p:sldId id="264" r:id="rId10"/>
    <p:sldId id="262" r:id="rId11"/>
    <p:sldId id="267" r:id="rId12"/>
    <p:sldId id="268" r:id="rId13"/>
    <p:sldId id="270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FA57B-0DC9-4CEC-BD71-3F650D0BAC8D}" type="datetimeFigureOut">
              <a:rPr lang="ru-RU" smtClean="0"/>
              <a:t>24.09.2023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8D6C58-8971-46F9-848D-6E53DEC6A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942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OpenSans"/>
              </a:rPr>
              <a:t>Всю земную поверхность разделили согласно системе на фрагменты,</a:t>
            </a:r>
            <a:r>
              <a:rPr lang="ru-RU" b="0" i="0" baseline="0" dirty="0" smtClean="0">
                <a:solidFill>
                  <a:srgbClr val="000000"/>
                </a:solidFill>
                <a:effectLst/>
                <a:latin typeface="OpenSans"/>
              </a:rPr>
              <a:t>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OpenSans"/>
              </a:rPr>
              <a:t>протяжённостью каждый в 15° (1 час) по долготе, и выделив их в международные часовые пояса, время внутри которых - поясное - условно стало считаться единым внутри каждого пояса. </a:t>
            </a:r>
          </a:p>
          <a:p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Время каждого </a:t>
            </a:r>
            <a:r>
              <a:rPr lang="ru-RU" sz="1200" b="1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часового пояса </a:t>
            </a:r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отличается от времени соседних поясов на 1 час. Земля вращается с запада на восток, поэтому в поясе, прилегающем к данному поясу с востока, время суток будет на 1 час больше, а с запада — на 1 час меньше.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76446-1C7A-47B5-BAA4-E19BE51052D7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3969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Проблему решили. В </a:t>
            </a: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1878 г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канадский инженер </a:t>
            </a:r>
            <a:r>
              <a:rPr lang="ru-RU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Сэндфорд</a:t>
            </a: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Флеминг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предложил систему поясного времени, которая в 1884 г. была принята на Международном астрономическом конгрессе в США, где присутствовало 26 стран.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76446-1C7A-47B5-BAA4-E19BE51052D7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837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1179288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95536" y="1508787"/>
            <a:ext cx="8496944" cy="61419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405880" y="2411015"/>
            <a:ext cx="8496944" cy="3994316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6282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vimeo.com/113255474" TargetMode="Externa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3933056"/>
            <a:ext cx="6172200" cy="685800"/>
          </a:xfrm>
        </p:spPr>
        <p:txBody>
          <a:bodyPr>
            <a:normAutofit/>
          </a:bodyPr>
          <a:lstStyle/>
          <a:p>
            <a:r>
              <a:rPr lang="en-US" sz="3600" dirty="0" err="1">
                <a:effectLst/>
              </a:rPr>
              <a:t>Карта</a:t>
            </a:r>
            <a:r>
              <a:rPr lang="en-US" sz="3600" dirty="0">
                <a:effectLst/>
              </a:rPr>
              <a:t> </a:t>
            </a:r>
            <a:r>
              <a:rPr lang="en-US" sz="3600" dirty="0" err="1">
                <a:effectLst/>
              </a:rPr>
              <a:t>часовых</a:t>
            </a:r>
            <a:r>
              <a:rPr lang="en-US" sz="3600" dirty="0">
                <a:effectLst/>
              </a:rPr>
              <a:t> </a:t>
            </a:r>
            <a:r>
              <a:rPr lang="en-US" sz="3600" dirty="0" err="1">
                <a:effectLst/>
              </a:rPr>
              <a:t>зон</a:t>
            </a:r>
            <a:r>
              <a:rPr lang="en-US" sz="3600" dirty="0">
                <a:effectLst/>
              </a:rPr>
              <a:t> </a:t>
            </a:r>
            <a:r>
              <a:rPr lang="en-US" sz="3600" dirty="0" err="1">
                <a:effectLst/>
              </a:rPr>
              <a:t>России</a:t>
            </a: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908720"/>
            <a:ext cx="7128792" cy="1584176"/>
          </a:xfrm>
        </p:spPr>
        <p:txBody>
          <a:bodyPr/>
          <a:lstStyle/>
          <a:p>
            <a:pPr marL="182880" indent="0">
              <a:buNone/>
            </a:pPr>
            <a:r>
              <a:rPr lang="ru-RU" dirty="0">
                <a:effectLst/>
              </a:rPr>
              <a:t>Россия на карте часовых поясов мира</a:t>
            </a:r>
            <a:r>
              <a:rPr lang="ru-RU" sz="4400" dirty="0">
                <a:effectLst/>
              </a:rPr>
              <a:t>. </a:t>
            </a:r>
            <a:r>
              <a:rPr lang="ru-RU" sz="4400" dirty="0" smtClean="0">
                <a:effectLst/>
              </a:rPr>
              <a:t/>
            </a:r>
            <a:br>
              <a:rPr lang="ru-RU" sz="4400" dirty="0" smtClean="0">
                <a:effectLst/>
              </a:rPr>
            </a:br>
            <a:r>
              <a:rPr lang="ru-RU" sz="4400" dirty="0">
                <a:effectLst/>
              </a:rPr>
              <a:t/>
            </a:r>
            <a:br>
              <a:rPr lang="ru-RU" sz="4400" dirty="0">
                <a:effectLst/>
              </a:rPr>
            </a:br>
            <a:r>
              <a:rPr lang="ru-RU" sz="4400" dirty="0" smtClean="0">
                <a:effectLst/>
              </a:rPr>
              <a:t/>
            </a:r>
            <a:br>
              <a:rPr lang="ru-RU" sz="4400" dirty="0" smtClean="0">
                <a:effectLst/>
              </a:rPr>
            </a:br>
            <a:r>
              <a:rPr lang="ru-RU" sz="4400" dirty="0" smtClean="0">
                <a:effectLst/>
              </a:rPr>
              <a:t/>
            </a:r>
            <a:br>
              <a:rPr lang="ru-RU" sz="4400" dirty="0" smtClean="0">
                <a:effectLst/>
              </a:rPr>
            </a:br>
            <a:r>
              <a:rPr lang="ru-RU" sz="4400" dirty="0" smtClean="0">
                <a:effectLst/>
              </a:rPr>
              <a:t/>
            </a:r>
            <a:br>
              <a:rPr lang="ru-RU" sz="4400" dirty="0" smtClean="0">
                <a:effectLst/>
              </a:rPr>
            </a:br>
            <a:r>
              <a:rPr lang="ru-RU" sz="4400" dirty="0">
                <a:effectLst/>
              </a:rPr>
              <a:t/>
            </a:r>
            <a:br>
              <a:rPr lang="ru-RU" sz="4400" dirty="0">
                <a:effectLst/>
              </a:rPr>
            </a:br>
            <a:r>
              <a:rPr lang="ru-RU" sz="4400" dirty="0">
                <a:effectLst/>
              </a:rPr>
              <a:t/>
            </a:r>
            <a:br>
              <a:rPr lang="ru-RU" sz="4400" dirty="0">
                <a:effectLst/>
              </a:rPr>
            </a:b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6115799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460432" cy="117928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Часовые зоны России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https://hmd.tvil.ru/tmp/20200408/e11/2693368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8640960" cy="512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05177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Декретное время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5725734"/>
            <a:ext cx="7416824" cy="614197"/>
          </a:xfrm>
        </p:spPr>
        <p:txBody>
          <a:bodyPr>
            <a:noAutofit/>
          </a:bodyPr>
          <a:lstStyle/>
          <a:p>
            <a:r>
              <a:rPr lang="ru-RU" b="1" dirty="0" smtClean="0"/>
              <a:t>Введено в СССР  Декретом  Совнаркома в 1930 году</a:t>
            </a:r>
          </a:p>
          <a:p>
            <a:r>
              <a:rPr lang="ru-RU" b="1" dirty="0" smtClean="0"/>
              <a:t>                                     </a:t>
            </a:r>
            <a:endParaRPr lang="ru-RU" b="1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112" y="1268760"/>
            <a:ext cx="6430863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23444" y="6102989"/>
            <a:ext cx="23653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Поясное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+ 1 час</a:t>
            </a:r>
          </a:p>
        </p:txBody>
      </p:sp>
    </p:spTree>
    <p:extLst>
      <p:ext uri="{BB962C8B-B14F-4D97-AF65-F5344CB8AC3E}">
        <p14:creationId xmlns:p14="http://schemas.microsoft.com/office/powerpoint/2010/main" val="38123968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" indent="0"/>
            <a:r>
              <a:rPr lang="ru-RU" sz="4400" dirty="0"/>
              <a:t>Зимнее время и  летнее время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207" y="1484784"/>
            <a:ext cx="8306502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824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Линия перемены дат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ic.pics.livejournal.com/7dogs/31502364/1144560/1144560_9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196752"/>
            <a:ext cx="5474401" cy="5443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75078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Линия перемены дат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vimeo.com/113255474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https://asiaworlds.ru/wp-content/uploads/2022/10/liniya-peremeny-dat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04864"/>
            <a:ext cx="8136904" cy="432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56176" y="1484784"/>
            <a:ext cx="55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180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550675" y="1340768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ym typeface="Symbol"/>
              </a:rPr>
              <a:t>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861979" y="1484784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В.Д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4932040" y="1854116"/>
            <a:ext cx="1929939" cy="299065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255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260648"/>
            <a:ext cx="8352928" cy="854968"/>
          </a:xfrm>
        </p:spPr>
        <p:txBody>
          <a:bodyPr/>
          <a:lstStyle/>
          <a:p>
            <a:pPr marL="0" indent="0" algn="l">
              <a:buNone/>
            </a:pPr>
            <a:r>
              <a:rPr lang="ru-RU" sz="4000" dirty="0" smtClean="0"/>
              <a:t>Сегодня мы узнаем, что такое:</a:t>
            </a:r>
            <a:endParaRPr lang="ru-RU" sz="4000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1115616" y="1124744"/>
            <a:ext cx="6428184" cy="230425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b="1" dirty="0" smtClean="0"/>
              <a:t>Местное время          Всемирное время</a:t>
            </a:r>
          </a:p>
          <a:p>
            <a:pPr marL="45720" indent="0">
              <a:buNone/>
            </a:pPr>
            <a:r>
              <a:rPr lang="ru-RU" b="1" dirty="0" smtClean="0"/>
              <a:t>Поясное время           Декретное время</a:t>
            </a:r>
          </a:p>
          <a:p>
            <a:pPr marL="45720" indent="0">
              <a:buNone/>
            </a:pPr>
            <a:r>
              <a:rPr lang="ru-RU" b="1" dirty="0" smtClean="0"/>
              <a:t>Зимнее время </a:t>
            </a:r>
            <a:r>
              <a:rPr lang="ru-RU" b="1" dirty="0"/>
              <a:t>и</a:t>
            </a:r>
            <a:r>
              <a:rPr lang="ru-RU" b="1" dirty="0" smtClean="0"/>
              <a:t>  летнее время</a:t>
            </a:r>
          </a:p>
          <a:p>
            <a:pPr marL="45720" indent="0">
              <a:buNone/>
            </a:pPr>
            <a:r>
              <a:rPr lang="ru-RU" b="1" dirty="0" smtClean="0"/>
              <a:t>Линия перемены дат</a:t>
            </a:r>
            <a:endParaRPr lang="ru-RU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068960"/>
            <a:ext cx="7560840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9128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964488" cy="846632"/>
          </a:xfrm>
        </p:spPr>
        <p:txBody>
          <a:bodyPr/>
          <a:lstStyle/>
          <a:p>
            <a:r>
              <a:rPr lang="ru-RU" sz="3200" dirty="0" smtClean="0"/>
              <a:t>Местное время- это время на одном меридиане</a:t>
            </a:r>
            <a:endParaRPr lang="ru-RU" sz="32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148064" y="1327741"/>
            <a:ext cx="3312368" cy="61419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Одинаковое время!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3" name="Объект 12"/>
          <p:cNvSpPr>
            <a:spLocks noGrp="1"/>
          </p:cNvSpPr>
          <p:nvPr>
            <p:ph idx="10"/>
          </p:nvPr>
        </p:nvSpPr>
        <p:spPr>
          <a:xfrm>
            <a:off x="5076056" y="4437112"/>
            <a:ext cx="3787826" cy="173124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SchoolBookSanPin"/>
              </a:rPr>
              <a:t>На одном </a:t>
            </a:r>
            <a:r>
              <a:rPr lang="ru-RU" sz="2000" dirty="0">
                <a:latin typeface="SchoolBookSanPin"/>
              </a:rPr>
              <a:t>и том же </a:t>
            </a:r>
            <a:r>
              <a:rPr lang="ru-RU" sz="2000" b="1" dirty="0">
                <a:latin typeface="SchoolBookSanPin"/>
              </a:rPr>
              <a:t>меридиане</a:t>
            </a:r>
            <a:r>
              <a:rPr lang="ru-RU" sz="2000" dirty="0">
                <a:latin typeface="SchoolBookSanPin"/>
              </a:rPr>
              <a:t> в </a:t>
            </a:r>
            <a:r>
              <a:rPr lang="ru-RU" sz="2000" dirty="0" smtClean="0">
                <a:latin typeface="SchoolBookSanPin"/>
              </a:rPr>
              <a:t>точке</a:t>
            </a:r>
            <a:br>
              <a:rPr lang="ru-RU" sz="2000" dirty="0" smtClean="0">
                <a:latin typeface="SchoolBookSanPin"/>
              </a:rPr>
            </a:br>
            <a:r>
              <a:rPr lang="ru-RU" sz="2000" dirty="0" smtClean="0">
                <a:latin typeface="SchoolBookSanPin"/>
              </a:rPr>
              <a:t>от </a:t>
            </a:r>
            <a:r>
              <a:rPr lang="ru-RU" sz="2000" dirty="0">
                <a:latin typeface="SchoolBookSanPin"/>
              </a:rPr>
              <a:t>Северного до Южного полюса</a:t>
            </a:r>
          </a:p>
          <a:p>
            <a:pPr algn="ctr"/>
            <a:r>
              <a:rPr lang="ru-RU" sz="2000" dirty="0">
                <a:latin typeface="SchoolBookSanPin"/>
              </a:rPr>
              <a:t>время суток </a:t>
            </a:r>
            <a:r>
              <a:rPr lang="ru-RU" sz="2000" b="1" dirty="0">
                <a:latin typeface="SchoolBookSanPin"/>
              </a:rPr>
              <a:t>одно</a:t>
            </a:r>
            <a:r>
              <a:rPr lang="ru-RU" sz="2000" dirty="0">
                <a:latin typeface="SchoolBookSanPin"/>
              </a:rPr>
              <a:t> и то </a:t>
            </a:r>
            <a:r>
              <a:rPr lang="ru-RU" sz="2000" dirty="0" smtClean="0">
                <a:latin typeface="SchoolBookSanPin"/>
              </a:rPr>
              <a:t>же.</a:t>
            </a:r>
            <a:endParaRPr lang="ru-RU" sz="2000" dirty="0"/>
          </a:p>
        </p:txBody>
      </p:sp>
      <p:pic>
        <p:nvPicPr>
          <p:cNvPr id="5" name="Picture 2" descr="Картинки по запросу гринвич география 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86" b="92571" l="2508" r="984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61039"/>
            <a:ext cx="4896544" cy="4927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Прямая со стрелкой 7"/>
          <p:cNvCxnSpPr>
            <a:stCxn id="6" idx="1"/>
          </p:cNvCxnSpPr>
          <p:nvPr/>
        </p:nvCxnSpPr>
        <p:spPr>
          <a:xfrm flipH="1">
            <a:off x="2771800" y="1634840"/>
            <a:ext cx="2376264" cy="20998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3707904" y="1988840"/>
            <a:ext cx="2304256" cy="136815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3707904" y="1988840"/>
            <a:ext cx="2736304" cy="324036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3124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1179288"/>
          </a:xfrm>
        </p:spPr>
        <p:txBody>
          <a:bodyPr/>
          <a:lstStyle/>
          <a:p>
            <a:r>
              <a:rPr lang="ru-RU" dirty="0" smtClean="0"/>
              <a:t>Местное время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8496944" cy="926232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rgbClr val="C00000"/>
                </a:solidFill>
              </a:rPr>
              <a:t>МЕСТНОЕ ВРЕМЯ </a:t>
            </a:r>
            <a:r>
              <a:rPr lang="ru-RU" sz="1800" dirty="0"/>
              <a:t>–  время, определяемое для данного места на Земле; оно зависит от </a:t>
            </a:r>
            <a:r>
              <a:rPr lang="ru-RU" sz="1800" i="1" dirty="0"/>
              <a:t>географической долготы</a:t>
            </a:r>
            <a:r>
              <a:rPr lang="ru-RU" sz="1800" dirty="0"/>
              <a:t> места и </a:t>
            </a:r>
            <a:r>
              <a:rPr lang="ru-RU" sz="1800" i="1" dirty="0"/>
              <a:t>одинаково</a:t>
            </a:r>
            <a:r>
              <a:rPr lang="ru-RU" sz="1800" dirty="0"/>
              <a:t> для всех точек на одном </a:t>
            </a:r>
            <a:r>
              <a:rPr lang="ru-RU" sz="1800" dirty="0" smtClean="0"/>
              <a:t>меридиане</a:t>
            </a:r>
            <a:endParaRPr lang="ru-RU" sz="1800" b="1" dirty="0" smtClean="0">
              <a:solidFill>
                <a:srgbClr val="C00000"/>
              </a:solidFill>
            </a:endParaRPr>
          </a:p>
          <a:p>
            <a:r>
              <a:rPr lang="ru-RU" sz="1800" b="1" dirty="0" smtClean="0">
                <a:solidFill>
                  <a:srgbClr val="C00000"/>
                </a:solidFill>
              </a:rPr>
              <a:t>ВСЕМИРНОЕ ВРЕМЯ – </a:t>
            </a:r>
            <a:r>
              <a:rPr lang="ru-RU" sz="1800" dirty="0" smtClean="0">
                <a:solidFill>
                  <a:schemeClr val="tx1"/>
                </a:solidFill>
              </a:rPr>
              <a:t>это время на НУЛЕВОМ меридиане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0"/>
          </p:nvPr>
        </p:nvSpPr>
        <p:spPr>
          <a:xfrm>
            <a:off x="6372200" y="3833961"/>
            <a:ext cx="2602632" cy="1017985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                                                                                                                   </a:t>
            </a:r>
            <a:r>
              <a:rPr lang="ru-RU" sz="3600" dirty="0" smtClean="0"/>
              <a:t>Мировые часы</a:t>
            </a:r>
          </a:p>
          <a:p>
            <a:r>
              <a:rPr lang="ru-RU" sz="3600" dirty="0" smtClean="0"/>
              <a:t> в Берлине</a:t>
            </a:r>
            <a:endParaRPr lang="ru-RU" sz="36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651740"/>
            <a:ext cx="5299922" cy="3513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7778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Поясное время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496944" cy="614197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ПОЯСНОЕ </a:t>
            </a:r>
            <a:r>
              <a:rPr lang="ru-RU" b="1" dirty="0">
                <a:solidFill>
                  <a:srgbClr val="C00000"/>
                </a:solidFill>
              </a:rPr>
              <a:t>ВРЕМЯ </a:t>
            </a:r>
            <a:r>
              <a:rPr lang="ru-RU" b="1" dirty="0" smtClean="0">
                <a:solidFill>
                  <a:srgbClr val="C00000"/>
                </a:solidFill>
              </a:rPr>
              <a:t>- </a:t>
            </a:r>
            <a:r>
              <a:rPr lang="ru-RU" b="1" dirty="0" smtClean="0"/>
              <a:t>это время в пределах одного часового пояса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idx="10"/>
          </p:nvPr>
        </p:nvSpPr>
        <p:spPr>
          <a:xfrm>
            <a:off x="323528" y="2060848"/>
            <a:ext cx="8496944" cy="3994316"/>
          </a:xfrm>
        </p:spPr>
        <p:txBody>
          <a:bodyPr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1.За какое время Земля совершает один оборот вокруг своей оси?              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360 градусов -  один оборот. </a:t>
            </a:r>
            <a:endParaRPr lang="ru-RU" sz="2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2.Какое количество градусов дуги окружности пройдет Земля за 1 час?</a:t>
            </a:r>
          </a:p>
          <a:p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360 : 24 = 15 градусов – 1 час</a:t>
            </a:r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За какое время Земля пройдёт 1 градус?</a:t>
            </a:r>
          </a:p>
          <a:p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60 минут (1 час) : 15 = 4 минуты – в 1-м градусе</a:t>
            </a:r>
          </a:p>
          <a:p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423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00000"/>
          </a:xfrm>
        </p:spPr>
        <p:txBody>
          <a:bodyPr/>
          <a:lstStyle/>
          <a:p>
            <a:pPr marL="85725"/>
            <a:r>
              <a:rPr lang="ru-RU" dirty="0" smtClean="0"/>
              <a:t>Поясное время </a:t>
            </a:r>
            <a:endParaRPr lang="ru-RU" dirty="0"/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7740352" y="-1179512"/>
            <a:ext cx="504056" cy="38404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"/>
          <p:cNvGrpSpPr/>
          <p:nvPr/>
        </p:nvGrpSpPr>
        <p:grpSpPr>
          <a:xfrm>
            <a:off x="-550787" y="1200001"/>
            <a:ext cx="9371259" cy="5842382"/>
            <a:chOff x="-187102" y="926270"/>
            <a:chExt cx="6027890" cy="3457498"/>
          </a:xfrm>
        </p:grpSpPr>
        <p:pic>
          <p:nvPicPr>
            <p:cNvPr id="11" name="Picture 2" descr="Похожее изображение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080" t="-1" b="54141"/>
            <a:stretch/>
          </p:blipFill>
          <p:spPr bwMode="auto">
            <a:xfrm>
              <a:off x="-180529" y="926270"/>
              <a:ext cx="6021317" cy="34574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218" name="Picture 2" descr="Похожее изображение"/>
            <p:cNvPicPr>
              <a:picLocks noChangeAspect="1" noChangeArrowheads="1"/>
            </p:cNvPicPr>
            <p:nvPr/>
          </p:nvPicPr>
          <p:blipFill rotWithShape="1">
            <a:blip r:embed="rId4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  <a14:imgEffect>
                        <a14:colorTemperature colorTemp="112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82" b="54200"/>
            <a:stretch/>
          </p:blipFill>
          <p:spPr bwMode="auto">
            <a:xfrm>
              <a:off x="-187102" y="1126159"/>
              <a:ext cx="5832648" cy="315650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" name="Полилиния 6"/>
          <p:cNvSpPr/>
          <p:nvPr/>
        </p:nvSpPr>
        <p:spPr>
          <a:xfrm>
            <a:off x="2159561" y="1575026"/>
            <a:ext cx="2057236" cy="6993477"/>
          </a:xfrm>
          <a:custGeom>
            <a:avLst/>
            <a:gdLst>
              <a:gd name="connsiteX0" fmla="*/ 0 w 1603243"/>
              <a:gd name="connsiteY0" fmla="*/ 0 h 4191000"/>
              <a:gd name="connsiteX1" fmla="*/ 866775 w 1603243"/>
              <a:gd name="connsiteY1" fmla="*/ 714375 h 4191000"/>
              <a:gd name="connsiteX2" fmla="*/ 1400175 w 1603243"/>
              <a:gd name="connsiteY2" fmla="*/ 1790700 h 4191000"/>
              <a:gd name="connsiteX3" fmla="*/ 1581150 w 1603243"/>
              <a:gd name="connsiteY3" fmla="*/ 2819400 h 4191000"/>
              <a:gd name="connsiteX4" fmla="*/ 1600200 w 1603243"/>
              <a:gd name="connsiteY4" fmla="*/ 3829050 h 4191000"/>
              <a:gd name="connsiteX5" fmla="*/ 1581150 w 1603243"/>
              <a:gd name="connsiteY5" fmla="*/ 4191000 h 4191000"/>
              <a:gd name="connsiteX0" fmla="*/ 0 w 1603243"/>
              <a:gd name="connsiteY0" fmla="*/ 0 h 4168775"/>
              <a:gd name="connsiteX1" fmla="*/ 866775 w 1603243"/>
              <a:gd name="connsiteY1" fmla="*/ 692150 h 4168775"/>
              <a:gd name="connsiteX2" fmla="*/ 1400175 w 1603243"/>
              <a:gd name="connsiteY2" fmla="*/ 1768475 h 4168775"/>
              <a:gd name="connsiteX3" fmla="*/ 1581150 w 1603243"/>
              <a:gd name="connsiteY3" fmla="*/ 2797175 h 4168775"/>
              <a:gd name="connsiteX4" fmla="*/ 1600200 w 1603243"/>
              <a:gd name="connsiteY4" fmla="*/ 3806825 h 4168775"/>
              <a:gd name="connsiteX5" fmla="*/ 1581150 w 1603243"/>
              <a:gd name="connsiteY5" fmla="*/ 4168775 h 4168775"/>
              <a:gd name="connsiteX0" fmla="*/ 0 w 1603243"/>
              <a:gd name="connsiteY0" fmla="*/ 0 h 4168775"/>
              <a:gd name="connsiteX1" fmla="*/ 866775 w 1603243"/>
              <a:gd name="connsiteY1" fmla="*/ 692150 h 4168775"/>
              <a:gd name="connsiteX2" fmla="*/ 1400175 w 1603243"/>
              <a:gd name="connsiteY2" fmla="*/ 1768475 h 4168775"/>
              <a:gd name="connsiteX3" fmla="*/ 1581150 w 1603243"/>
              <a:gd name="connsiteY3" fmla="*/ 2797175 h 4168775"/>
              <a:gd name="connsiteX4" fmla="*/ 1600200 w 1603243"/>
              <a:gd name="connsiteY4" fmla="*/ 3806825 h 4168775"/>
              <a:gd name="connsiteX5" fmla="*/ 1581150 w 1603243"/>
              <a:gd name="connsiteY5" fmla="*/ 4168775 h 4168775"/>
              <a:gd name="connsiteX0" fmla="*/ 0 w 1623285"/>
              <a:gd name="connsiteY0" fmla="*/ 0 h 4138712"/>
              <a:gd name="connsiteX1" fmla="*/ 886817 w 1623285"/>
              <a:gd name="connsiteY1" fmla="*/ 662087 h 4138712"/>
              <a:gd name="connsiteX2" fmla="*/ 1420217 w 1623285"/>
              <a:gd name="connsiteY2" fmla="*/ 1738412 h 4138712"/>
              <a:gd name="connsiteX3" fmla="*/ 1601192 w 1623285"/>
              <a:gd name="connsiteY3" fmla="*/ 2767112 h 4138712"/>
              <a:gd name="connsiteX4" fmla="*/ 1620242 w 1623285"/>
              <a:gd name="connsiteY4" fmla="*/ 3776762 h 4138712"/>
              <a:gd name="connsiteX5" fmla="*/ 1601192 w 1623285"/>
              <a:gd name="connsiteY5" fmla="*/ 4138712 h 4138712"/>
              <a:gd name="connsiteX0" fmla="*/ 0 w 1623285"/>
              <a:gd name="connsiteY0" fmla="*/ 0 h 4138712"/>
              <a:gd name="connsiteX1" fmla="*/ 886817 w 1623285"/>
              <a:gd name="connsiteY1" fmla="*/ 662087 h 4138712"/>
              <a:gd name="connsiteX2" fmla="*/ 1420217 w 1623285"/>
              <a:gd name="connsiteY2" fmla="*/ 1738412 h 4138712"/>
              <a:gd name="connsiteX3" fmla="*/ 1601192 w 1623285"/>
              <a:gd name="connsiteY3" fmla="*/ 2767112 h 4138712"/>
              <a:gd name="connsiteX4" fmla="*/ 1620242 w 1623285"/>
              <a:gd name="connsiteY4" fmla="*/ 3776762 h 4138712"/>
              <a:gd name="connsiteX5" fmla="*/ 1601192 w 1623285"/>
              <a:gd name="connsiteY5" fmla="*/ 4138712 h 4138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23285" h="4138712">
                <a:moveTo>
                  <a:pt x="0" y="0"/>
                </a:moveTo>
                <a:cubicBezTo>
                  <a:pt x="413593" y="200272"/>
                  <a:pt x="650114" y="372352"/>
                  <a:pt x="886817" y="662087"/>
                </a:cubicBezTo>
                <a:cubicBezTo>
                  <a:pt x="1123520" y="951822"/>
                  <a:pt x="1301155" y="1387575"/>
                  <a:pt x="1420217" y="1738412"/>
                </a:cubicBezTo>
                <a:cubicBezTo>
                  <a:pt x="1539279" y="2089249"/>
                  <a:pt x="1567855" y="2427387"/>
                  <a:pt x="1601192" y="2767112"/>
                </a:cubicBezTo>
                <a:cubicBezTo>
                  <a:pt x="1634529" y="3106837"/>
                  <a:pt x="1620242" y="3548162"/>
                  <a:pt x="1620242" y="3776762"/>
                </a:cubicBezTo>
                <a:cubicBezTo>
                  <a:pt x="1620242" y="4005362"/>
                  <a:pt x="1610717" y="4072037"/>
                  <a:pt x="1601192" y="4138712"/>
                </a:cubicBezTo>
              </a:path>
            </a:pathLst>
          </a:custGeom>
          <a:ln>
            <a:headEnd type="oval" w="sm" len="sm"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2806977" y="1554708"/>
            <a:ext cx="2522220" cy="4815840"/>
          </a:xfrm>
          <a:custGeom>
            <a:avLst/>
            <a:gdLst>
              <a:gd name="connsiteX0" fmla="*/ 1310640 w 2499360"/>
              <a:gd name="connsiteY0" fmla="*/ 3634740 h 3634740"/>
              <a:gd name="connsiteX1" fmla="*/ 1981200 w 2499360"/>
              <a:gd name="connsiteY1" fmla="*/ 3566160 h 3634740"/>
              <a:gd name="connsiteX2" fmla="*/ 2499360 w 2499360"/>
              <a:gd name="connsiteY2" fmla="*/ 3451860 h 3634740"/>
              <a:gd name="connsiteX3" fmla="*/ 2171700 w 2499360"/>
              <a:gd name="connsiteY3" fmla="*/ 2156460 h 3634740"/>
              <a:gd name="connsiteX4" fmla="*/ 1310640 w 2499360"/>
              <a:gd name="connsiteY4" fmla="*/ 807720 h 3634740"/>
              <a:gd name="connsiteX5" fmla="*/ 0 w 2499360"/>
              <a:gd name="connsiteY5" fmla="*/ 0 h 3634740"/>
              <a:gd name="connsiteX6" fmla="*/ 739140 w 2499360"/>
              <a:gd name="connsiteY6" fmla="*/ 952500 h 3634740"/>
              <a:gd name="connsiteX7" fmla="*/ 1165860 w 2499360"/>
              <a:gd name="connsiteY7" fmla="*/ 2308860 h 3634740"/>
              <a:gd name="connsiteX8" fmla="*/ 1310640 w 2499360"/>
              <a:gd name="connsiteY8" fmla="*/ 3634740 h 3634740"/>
              <a:gd name="connsiteX0" fmla="*/ 1310640 w 2499360"/>
              <a:gd name="connsiteY0" fmla="*/ 3634740 h 3634740"/>
              <a:gd name="connsiteX1" fmla="*/ 1981200 w 2499360"/>
              <a:gd name="connsiteY1" fmla="*/ 3566160 h 3634740"/>
              <a:gd name="connsiteX2" fmla="*/ 2499360 w 2499360"/>
              <a:gd name="connsiteY2" fmla="*/ 3451860 h 3634740"/>
              <a:gd name="connsiteX3" fmla="*/ 2171700 w 2499360"/>
              <a:gd name="connsiteY3" fmla="*/ 2156460 h 3634740"/>
              <a:gd name="connsiteX4" fmla="*/ 1310640 w 2499360"/>
              <a:gd name="connsiteY4" fmla="*/ 807720 h 3634740"/>
              <a:gd name="connsiteX5" fmla="*/ 0 w 2499360"/>
              <a:gd name="connsiteY5" fmla="*/ 0 h 3634740"/>
              <a:gd name="connsiteX6" fmla="*/ 739140 w 2499360"/>
              <a:gd name="connsiteY6" fmla="*/ 952500 h 3634740"/>
              <a:gd name="connsiteX7" fmla="*/ 1165860 w 2499360"/>
              <a:gd name="connsiteY7" fmla="*/ 2308860 h 3634740"/>
              <a:gd name="connsiteX8" fmla="*/ 1310640 w 2499360"/>
              <a:gd name="connsiteY8" fmla="*/ 3634740 h 3634740"/>
              <a:gd name="connsiteX0" fmla="*/ 1310640 w 2499360"/>
              <a:gd name="connsiteY0" fmla="*/ 3634740 h 3634740"/>
              <a:gd name="connsiteX1" fmla="*/ 1981200 w 2499360"/>
              <a:gd name="connsiteY1" fmla="*/ 3566160 h 3634740"/>
              <a:gd name="connsiteX2" fmla="*/ 2499360 w 2499360"/>
              <a:gd name="connsiteY2" fmla="*/ 3451860 h 3634740"/>
              <a:gd name="connsiteX3" fmla="*/ 2171700 w 2499360"/>
              <a:gd name="connsiteY3" fmla="*/ 2156460 h 3634740"/>
              <a:gd name="connsiteX4" fmla="*/ 1310640 w 2499360"/>
              <a:gd name="connsiteY4" fmla="*/ 807720 h 3634740"/>
              <a:gd name="connsiteX5" fmla="*/ 0 w 2499360"/>
              <a:gd name="connsiteY5" fmla="*/ 0 h 3634740"/>
              <a:gd name="connsiteX6" fmla="*/ 739140 w 2499360"/>
              <a:gd name="connsiteY6" fmla="*/ 952500 h 3634740"/>
              <a:gd name="connsiteX7" fmla="*/ 1165860 w 2499360"/>
              <a:gd name="connsiteY7" fmla="*/ 2308860 h 3634740"/>
              <a:gd name="connsiteX8" fmla="*/ 1310640 w 2499360"/>
              <a:gd name="connsiteY8" fmla="*/ 3634740 h 3634740"/>
              <a:gd name="connsiteX0" fmla="*/ 1310640 w 2499360"/>
              <a:gd name="connsiteY0" fmla="*/ 3634740 h 3634740"/>
              <a:gd name="connsiteX1" fmla="*/ 1981200 w 2499360"/>
              <a:gd name="connsiteY1" fmla="*/ 3566160 h 3634740"/>
              <a:gd name="connsiteX2" fmla="*/ 2499360 w 2499360"/>
              <a:gd name="connsiteY2" fmla="*/ 3451860 h 3634740"/>
              <a:gd name="connsiteX3" fmla="*/ 2171700 w 2499360"/>
              <a:gd name="connsiteY3" fmla="*/ 2156460 h 3634740"/>
              <a:gd name="connsiteX4" fmla="*/ 1310640 w 2499360"/>
              <a:gd name="connsiteY4" fmla="*/ 807720 h 3634740"/>
              <a:gd name="connsiteX5" fmla="*/ 0 w 2499360"/>
              <a:gd name="connsiteY5" fmla="*/ 0 h 3634740"/>
              <a:gd name="connsiteX6" fmla="*/ 739140 w 2499360"/>
              <a:gd name="connsiteY6" fmla="*/ 952500 h 3634740"/>
              <a:gd name="connsiteX7" fmla="*/ 1165860 w 2499360"/>
              <a:gd name="connsiteY7" fmla="*/ 2308860 h 3634740"/>
              <a:gd name="connsiteX8" fmla="*/ 1310640 w 2499360"/>
              <a:gd name="connsiteY8" fmla="*/ 3634740 h 3634740"/>
              <a:gd name="connsiteX0" fmla="*/ 1310640 w 2499360"/>
              <a:gd name="connsiteY0" fmla="*/ 3634740 h 3634740"/>
              <a:gd name="connsiteX1" fmla="*/ 1981200 w 2499360"/>
              <a:gd name="connsiteY1" fmla="*/ 3566160 h 3634740"/>
              <a:gd name="connsiteX2" fmla="*/ 2499360 w 2499360"/>
              <a:gd name="connsiteY2" fmla="*/ 3451860 h 3634740"/>
              <a:gd name="connsiteX3" fmla="*/ 2171700 w 2499360"/>
              <a:gd name="connsiteY3" fmla="*/ 2156460 h 3634740"/>
              <a:gd name="connsiteX4" fmla="*/ 1310640 w 2499360"/>
              <a:gd name="connsiteY4" fmla="*/ 807720 h 3634740"/>
              <a:gd name="connsiteX5" fmla="*/ 0 w 2499360"/>
              <a:gd name="connsiteY5" fmla="*/ 0 h 3634740"/>
              <a:gd name="connsiteX6" fmla="*/ 739140 w 2499360"/>
              <a:gd name="connsiteY6" fmla="*/ 952500 h 3634740"/>
              <a:gd name="connsiteX7" fmla="*/ 1165860 w 2499360"/>
              <a:gd name="connsiteY7" fmla="*/ 2308860 h 3634740"/>
              <a:gd name="connsiteX8" fmla="*/ 1310640 w 2499360"/>
              <a:gd name="connsiteY8" fmla="*/ 3634740 h 3634740"/>
              <a:gd name="connsiteX0" fmla="*/ 1310640 w 2499360"/>
              <a:gd name="connsiteY0" fmla="*/ 3634740 h 3634740"/>
              <a:gd name="connsiteX1" fmla="*/ 1981200 w 2499360"/>
              <a:gd name="connsiteY1" fmla="*/ 3566160 h 3634740"/>
              <a:gd name="connsiteX2" fmla="*/ 2499360 w 2499360"/>
              <a:gd name="connsiteY2" fmla="*/ 3451860 h 3634740"/>
              <a:gd name="connsiteX3" fmla="*/ 2171700 w 2499360"/>
              <a:gd name="connsiteY3" fmla="*/ 2156460 h 3634740"/>
              <a:gd name="connsiteX4" fmla="*/ 1310640 w 2499360"/>
              <a:gd name="connsiteY4" fmla="*/ 807720 h 3634740"/>
              <a:gd name="connsiteX5" fmla="*/ 0 w 2499360"/>
              <a:gd name="connsiteY5" fmla="*/ 0 h 3634740"/>
              <a:gd name="connsiteX6" fmla="*/ 739140 w 2499360"/>
              <a:gd name="connsiteY6" fmla="*/ 952500 h 3634740"/>
              <a:gd name="connsiteX7" fmla="*/ 1165860 w 2499360"/>
              <a:gd name="connsiteY7" fmla="*/ 2308860 h 3634740"/>
              <a:gd name="connsiteX8" fmla="*/ 1310640 w 2499360"/>
              <a:gd name="connsiteY8" fmla="*/ 3634740 h 3634740"/>
              <a:gd name="connsiteX0" fmla="*/ 1310640 w 2499360"/>
              <a:gd name="connsiteY0" fmla="*/ 3634740 h 3634740"/>
              <a:gd name="connsiteX1" fmla="*/ 2499360 w 2499360"/>
              <a:gd name="connsiteY1" fmla="*/ 3451860 h 3634740"/>
              <a:gd name="connsiteX2" fmla="*/ 2171700 w 2499360"/>
              <a:gd name="connsiteY2" fmla="*/ 2156460 h 3634740"/>
              <a:gd name="connsiteX3" fmla="*/ 1310640 w 2499360"/>
              <a:gd name="connsiteY3" fmla="*/ 807720 h 3634740"/>
              <a:gd name="connsiteX4" fmla="*/ 0 w 2499360"/>
              <a:gd name="connsiteY4" fmla="*/ 0 h 3634740"/>
              <a:gd name="connsiteX5" fmla="*/ 739140 w 2499360"/>
              <a:gd name="connsiteY5" fmla="*/ 952500 h 3634740"/>
              <a:gd name="connsiteX6" fmla="*/ 1165860 w 2499360"/>
              <a:gd name="connsiteY6" fmla="*/ 2308860 h 3634740"/>
              <a:gd name="connsiteX7" fmla="*/ 1310640 w 2499360"/>
              <a:gd name="connsiteY7" fmla="*/ 3634740 h 3634740"/>
              <a:gd name="connsiteX0" fmla="*/ 1310640 w 2499360"/>
              <a:gd name="connsiteY0" fmla="*/ 3634740 h 3634740"/>
              <a:gd name="connsiteX1" fmla="*/ 2499360 w 2499360"/>
              <a:gd name="connsiteY1" fmla="*/ 3451860 h 3634740"/>
              <a:gd name="connsiteX2" fmla="*/ 2171700 w 2499360"/>
              <a:gd name="connsiteY2" fmla="*/ 2156460 h 3634740"/>
              <a:gd name="connsiteX3" fmla="*/ 1310640 w 2499360"/>
              <a:gd name="connsiteY3" fmla="*/ 807720 h 3634740"/>
              <a:gd name="connsiteX4" fmla="*/ 0 w 2499360"/>
              <a:gd name="connsiteY4" fmla="*/ 0 h 3634740"/>
              <a:gd name="connsiteX5" fmla="*/ 739140 w 2499360"/>
              <a:gd name="connsiteY5" fmla="*/ 952500 h 3634740"/>
              <a:gd name="connsiteX6" fmla="*/ 1165860 w 2499360"/>
              <a:gd name="connsiteY6" fmla="*/ 2308860 h 3634740"/>
              <a:gd name="connsiteX7" fmla="*/ 1310640 w 2499360"/>
              <a:gd name="connsiteY7" fmla="*/ 3634740 h 3634740"/>
              <a:gd name="connsiteX0" fmla="*/ 1310640 w 2499360"/>
              <a:gd name="connsiteY0" fmla="*/ 3634740 h 3634740"/>
              <a:gd name="connsiteX1" fmla="*/ 2499360 w 2499360"/>
              <a:gd name="connsiteY1" fmla="*/ 3451860 h 3634740"/>
              <a:gd name="connsiteX2" fmla="*/ 2171700 w 2499360"/>
              <a:gd name="connsiteY2" fmla="*/ 2156460 h 3634740"/>
              <a:gd name="connsiteX3" fmla="*/ 1310640 w 2499360"/>
              <a:gd name="connsiteY3" fmla="*/ 807720 h 3634740"/>
              <a:gd name="connsiteX4" fmla="*/ 0 w 2499360"/>
              <a:gd name="connsiteY4" fmla="*/ 0 h 3634740"/>
              <a:gd name="connsiteX5" fmla="*/ 739140 w 2499360"/>
              <a:gd name="connsiteY5" fmla="*/ 952500 h 3634740"/>
              <a:gd name="connsiteX6" fmla="*/ 1165860 w 2499360"/>
              <a:gd name="connsiteY6" fmla="*/ 2308860 h 3634740"/>
              <a:gd name="connsiteX7" fmla="*/ 1310640 w 2499360"/>
              <a:gd name="connsiteY7" fmla="*/ 3634740 h 3634740"/>
              <a:gd name="connsiteX0" fmla="*/ 1310640 w 2499360"/>
              <a:gd name="connsiteY0" fmla="*/ 3634740 h 3634740"/>
              <a:gd name="connsiteX1" fmla="*/ 2499360 w 2499360"/>
              <a:gd name="connsiteY1" fmla="*/ 3451860 h 3634740"/>
              <a:gd name="connsiteX2" fmla="*/ 2171700 w 2499360"/>
              <a:gd name="connsiteY2" fmla="*/ 2156460 h 3634740"/>
              <a:gd name="connsiteX3" fmla="*/ 1310640 w 2499360"/>
              <a:gd name="connsiteY3" fmla="*/ 807720 h 3634740"/>
              <a:gd name="connsiteX4" fmla="*/ 0 w 2499360"/>
              <a:gd name="connsiteY4" fmla="*/ 0 h 3634740"/>
              <a:gd name="connsiteX5" fmla="*/ 739140 w 2499360"/>
              <a:gd name="connsiteY5" fmla="*/ 952500 h 3634740"/>
              <a:gd name="connsiteX6" fmla="*/ 1165860 w 2499360"/>
              <a:gd name="connsiteY6" fmla="*/ 2308860 h 3634740"/>
              <a:gd name="connsiteX7" fmla="*/ 1310640 w 2499360"/>
              <a:gd name="connsiteY7" fmla="*/ 3634740 h 3634740"/>
              <a:gd name="connsiteX0" fmla="*/ 1310640 w 2499360"/>
              <a:gd name="connsiteY0" fmla="*/ 3634740 h 3634740"/>
              <a:gd name="connsiteX1" fmla="*/ 2499360 w 2499360"/>
              <a:gd name="connsiteY1" fmla="*/ 3451860 h 3634740"/>
              <a:gd name="connsiteX2" fmla="*/ 2171700 w 2499360"/>
              <a:gd name="connsiteY2" fmla="*/ 2156460 h 3634740"/>
              <a:gd name="connsiteX3" fmla="*/ 1310640 w 2499360"/>
              <a:gd name="connsiteY3" fmla="*/ 807720 h 3634740"/>
              <a:gd name="connsiteX4" fmla="*/ 0 w 2499360"/>
              <a:gd name="connsiteY4" fmla="*/ 0 h 3634740"/>
              <a:gd name="connsiteX5" fmla="*/ 739140 w 2499360"/>
              <a:gd name="connsiteY5" fmla="*/ 952500 h 3634740"/>
              <a:gd name="connsiteX6" fmla="*/ 1165860 w 2499360"/>
              <a:gd name="connsiteY6" fmla="*/ 2308860 h 3634740"/>
              <a:gd name="connsiteX7" fmla="*/ 1310640 w 2499360"/>
              <a:gd name="connsiteY7" fmla="*/ 3634740 h 3634740"/>
              <a:gd name="connsiteX0" fmla="*/ 1310640 w 2499360"/>
              <a:gd name="connsiteY0" fmla="*/ 3634740 h 3634740"/>
              <a:gd name="connsiteX1" fmla="*/ 2499360 w 2499360"/>
              <a:gd name="connsiteY1" fmla="*/ 3451860 h 3634740"/>
              <a:gd name="connsiteX2" fmla="*/ 2171700 w 2499360"/>
              <a:gd name="connsiteY2" fmla="*/ 2156460 h 3634740"/>
              <a:gd name="connsiteX3" fmla="*/ 1310640 w 2499360"/>
              <a:gd name="connsiteY3" fmla="*/ 807720 h 3634740"/>
              <a:gd name="connsiteX4" fmla="*/ 0 w 2499360"/>
              <a:gd name="connsiteY4" fmla="*/ 0 h 3634740"/>
              <a:gd name="connsiteX5" fmla="*/ 739140 w 2499360"/>
              <a:gd name="connsiteY5" fmla="*/ 952500 h 3634740"/>
              <a:gd name="connsiteX6" fmla="*/ 1165860 w 2499360"/>
              <a:gd name="connsiteY6" fmla="*/ 2308860 h 3634740"/>
              <a:gd name="connsiteX7" fmla="*/ 1310640 w 2499360"/>
              <a:gd name="connsiteY7" fmla="*/ 3634740 h 3634740"/>
              <a:gd name="connsiteX0" fmla="*/ 1310640 w 2499360"/>
              <a:gd name="connsiteY0" fmla="*/ 3634740 h 3634740"/>
              <a:gd name="connsiteX1" fmla="*/ 2499360 w 2499360"/>
              <a:gd name="connsiteY1" fmla="*/ 3451860 h 3634740"/>
              <a:gd name="connsiteX2" fmla="*/ 2171700 w 2499360"/>
              <a:gd name="connsiteY2" fmla="*/ 2156460 h 3634740"/>
              <a:gd name="connsiteX3" fmla="*/ 1310640 w 2499360"/>
              <a:gd name="connsiteY3" fmla="*/ 807720 h 3634740"/>
              <a:gd name="connsiteX4" fmla="*/ 0 w 2499360"/>
              <a:gd name="connsiteY4" fmla="*/ 0 h 3634740"/>
              <a:gd name="connsiteX5" fmla="*/ 739140 w 2499360"/>
              <a:gd name="connsiteY5" fmla="*/ 952500 h 3634740"/>
              <a:gd name="connsiteX6" fmla="*/ 1165860 w 2499360"/>
              <a:gd name="connsiteY6" fmla="*/ 2308860 h 3634740"/>
              <a:gd name="connsiteX7" fmla="*/ 1310640 w 2499360"/>
              <a:gd name="connsiteY7" fmla="*/ 3634740 h 3634740"/>
              <a:gd name="connsiteX0" fmla="*/ 1310640 w 2499360"/>
              <a:gd name="connsiteY0" fmla="*/ 3634740 h 3634740"/>
              <a:gd name="connsiteX1" fmla="*/ 2499360 w 2499360"/>
              <a:gd name="connsiteY1" fmla="*/ 3451860 h 3634740"/>
              <a:gd name="connsiteX2" fmla="*/ 2171700 w 2499360"/>
              <a:gd name="connsiteY2" fmla="*/ 2156460 h 3634740"/>
              <a:gd name="connsiteX3" fmla="*/ 1310640 w 2499360"/>
              <a:gd name="connsiteY3" fmla="*/ 807720 h 3634740"/>
              <a:gd name="connsiteX4" fmla="*/ 0 w 2499360"/>
              <a:gd name="connsiteY4" fmla="*/ 0 h 3634740"/>
              <a:gd name="connsiteX5" fmla="*/ 739140 w 2499360"/>
              <a:gd name="connsiteY5" fmla="*/ 952500 h 3634740"/>
              <a:gd name="connsiteX6" fmla="*/ 1165860 w 2499360"/>
              <a:gd name="connsiteY6" fmla="*/ 2308860 h 3634740"/>
              <a:gd name="connsiteX7" fmla="*/ 1310640 w 2499360"/>
              <a:gd name="connsiteY7" fmla="*/ 3634740 h 3634740"/>
              <a:gd name="connsiteX0" fmla="*/ 1318260 w 2499360"/>
              <a:gd name="connsiteY0" fmla="*/ 3642360 h 3642360"/>
              <a:gd name="connsiteX1" fmla="*/ 2499360 w 2499360"/>
              <a:gd name="connsiteY1" fmla="*/ 3451860 h 3642360"/>
              <a:gd name="connsiteX2" fmla="*/ 2171700 w 2499360"/>
              <a:gd name="connsiteY2" fmla="*/ 2156460 h 3642360"/>
              <a:gd name="connsiteX3" fmla="*/ 1310640 w 2499360"/>
              <a:gd name="connsiteY3" fmla="*/ 807720 h 3642360"/>
              <a:gd name="connsiteX4" fmla="*/ 0 w 2499360"/>
              <a:gd name="connsiteY4" fmla="*/ 0 h 3642360"/>
              <a:gd name="connsiteX5" fmla="*/ 739140 w 2499360"/>
              <a:gd name="connsiteY5" fmla="*/ 952500 h 3642360"/>
              <a:gd name="connsiteX6" fmla="*/ 1165860 w 2499360"/>
              <a:gd name="connsiteY6" fmla="*/ 2308860 h 3642360"/>
              <a:gd name="connsiteX7" fmla="*/ 1318260 w 2499360"/>
              <a:gd name="connsiteY7" fmla="*/ 3642360 h 3642360"/>
              <a:gd name="connsiteX0" fmla="*/ 1318260 w 2499360"/>
              <a:gd name="connsiteY0" fmla="*/ 3642360 h 3642360"/>
              <a:gd name="connsiteX1" fmla="*/ 2499360 w 2499360"/>
              <a:gd name="connsiteY1" fmla="*/ 3451860 h 3642360"/>
              <a:gd name="connsiteX2" fmla="*/ 2171700 w 2499360"/>
              <a:gd name="connsiteY2" fmla="*/ 2156460 h 3642360"/>
              <a:gd name="connsiteX3" fmla="*/ 1310640 w 2499360"/>
              <a:gd name="connsiteY3" fmla="*/ 807720 h 3642360"/>
              <a:gd name="connsiteX4" fmla="*/ 0 w 2499360"/>
              <a:gd name="connsiteY4" fmla="*/ 0 h 3642360"/>
              <a:gd name="connsiteX5" fmla="*/ 739140 w 2499360"/>
              <a:gd name="connsiteY5" fmla="*/ 952500 h 3642360"/>
              <a:gd name="connsiteX6" fmla="*/ 1165860 w 2499360"/>
              <a:gd name="connsiteY6" fmla="*/ 2308860 h 3642360"/>
              <a:gd name="connsiteX7" fmla="*/ 1318260 w 2499360"/>
              <a:gd name="connsiteY7" fmla="*/ 3642360 h 3642360"/>
              <a:gd name="connsiteX0" fmla="*/ 1318260 w 2499360"/>
              <a:gd name="connsiteY0" fmla="*/ 3642360 h 3642360"/>
              <a:gd name="connsiteX1" fmla="*/ 2499360 w 2499360"/>
              <a:gd name="connsiteY1" fmla="*/ 3451860 h 3642360"/>
              <a:gd name="connsiteX2" fmla="*/ 2171700 w 2499360"/>
              <a:gd name="connsiteY2" fmla="*/ 2156460 h 3642360"/>
              <a:gd name="connsiteX3" fmla="*/ 1310640 w 2499360"/>
              <a:gd name="connsiteY3" fmla="*/ 807720 h 3642360"/>
              <a:gd name="connsiteX4" fmla="*/ 0 w 2499360"/>
              <a:gd name="connsiteY4" fmla="*/ 0 h 3642360"/>
              <a:gd name="connsiteX5" fmla="*/ 739140 w 2499360"/>
              <a:gd name="connsiteY5" fmla="*/ 952500 h 3642360"/>
              <a:gd name="connsiteX6" fmla="*/ 1165860 w 2499360"/>
              <a:gd name="connsiteY6" fmla="*/ 2308860 h 3642360"/>
              <a:gd name="connsiteX7" fmla="*/ 1318260 w 2499360"/>
              <a:gd name="connsiteY7" fmla="*/ 3642360 h 3642360"/>
              <a:gd name="connsiteX0" fmla="*/ 1318260 w 2499360"/>
              <a:gd name="connsiteY0" fmla="*/ 3642360 h 3642360"/>
              <a:gd name="connsiteX1" fmla="*/ 2499360 w 2499360"/>
              <a:gd name="connsiteY1" fmla="*/ 3451860 h 3642360"/>
              <a:gd name="connsiteX2" fmla="*/ 2171700 w 2499360"/>
              <a:gd name="connsiteY2" fmla="*/ 2156460 h 3642360"/>
              <a:gd name="connsiteX3" fmla="*/ 1310640 w 2499360"/>
              <a:gd name="connsiteY3" fmla="*/ 807720 h 3642360"/>
              <a:gd name="connsiteX4" fmla="*/ 0 w 2499360"/>
              <a:gd name="connsiteY4" fmla="*/ 0 h 3642360"/>
              <a:gd name="connsiteX5" fmla="*/ 739140 w 2499360"/>
              <a:gd name="connsiteY5" fmla="*/ 952500 h 3642360"/>
              <a:gd name="connsiteX6" fmla="*/ 1165860 w 2499360"/>
              <a:gd name="connsiteY6" fmla="*/ 2308860 h 3642360"/>
              <a:gd name="connsiteX7" fmla="*/ 1318260 w 2499360"/>
              <a:gd name="connsiteY7" fmla="*/ 3642360 h 3642360"/>
              <a:gd name="connsiteX0" fmla="*/ 1318260 w 2499360"/>
              <a:gd name="connsiteY0" fmla="*/ 3642360 h 3642360"/>
              <a:gd name="connsiteX1" fmla="*/ 2499360 w 2499360"/>
              <a:gd name="connsiteY1" fmla="*/ 3451860 h 3642360"/>
              <a:gd name="connsiteX2" fmla="*/ 2171700 w 2499360"/>
              <a:gd name="connsiteY2" fmla="*/ 2156460 h 3642360"/>
              <a:gd name="connsiteX3" fmla="*/ 1310640 w 2499360"/>
              <a:gd name="connsiteY3" fmla="*/ 807720 h 3642360"/>
              <a:gd name="connsiteX4" fmla="*/ 0 w 2499360"/>
              <a:gd name="connsiteY4" fmla="*/ 0 h 3642360"/>
              <a:gd name="connsiteX5" fmla="*/ 739140 w 2499360"/>
              <a:gd name="connsiteY5" fmla="*/ 952500 h 3642360"/>
              <a:gd name="connsiteX6" fmla="*/ 1165860 w 2499360"/>
              <a:gd name="connsiteY6" fmla="*/ 2308860 h 3642360"/>
              <a:gd name="connsiteX7" fmla="*/ 1318260 w 2499360"/>
              <a:gd name="connsiteY7" fmla="*/ 3642360 h 3642360"/>
              <a:gd name="connsiteX0" fmla="*/ 1318260 w 2499360"/>
              <a:gd name="connsiteY0" fmla="*/ 3642360 h 3642360"/>
              <a:gd name="connsiteX1" fmla="*/ 2499360 w 2499360"/>
              <a:gd name="connsiteY1" fmla="*/ 3451860 h 3642360"/>
              <a:gd name="connsiteX2" fmla="*/ 2171700 w 2499360"/>
              <a:gd name="connsiteY2" fmla="*/ 2156460 h 3642360"/>
              <a:gd name="connsiteX3" fmla="*/ 1310640 w 2499360"/>
              <a:gd name="connsiteY3" fmla="*/ 807720 h 3642360"/>
              <a:gd name="connsiteX4" fmla="*/ 0 w 2499360"/>
              <a:gd name="connsiteY4" fmla="*/ 0 h 3642360"/>
              <a:gd name="connsiteX5" fmla="*/ 739140 w 2499360"/>
              <a:gd name="connsiteY5" fmla="*/ 952500 h 3642360"/>
              <a:gd name="connsiteX6" fmla="*/ 1165860 w 2499360"/>
              <a:gd name="connsiteY6" fmla="*/ 2308860 h 3642360"/>
              <a:gd name="connsiteX7" fmla="*/ 1318260 w 2499360"/>
              <a:gd name="connsiteY7" fmla="*/ 3642360 h 3642360"/>
              <a:gd name="connsiteX0" fmla="*/ 1341120 w 2522220"/>
              <a:gd name="connsiteY0" fmla="*/ 3611880 h 3611880"/>
              <a:gd name="connsiteX1" fmla="*/ 2522220 w 2522220"/>
              <a:gd name="connsiteY1" fmla="*/ 3421380 h 3611880"/>
              <a:gd name="connsiteX2" fmla="*/ 2194560 w 2522220"/>
              <a:gd name="connsiteY2" fmla="*/ 2125980 h 3611880"/>
              <a:gd name="connsiteX3" fmla="*/ 1333500 w 2522220"/>
              <a:gd name="connsiteY3" fmla="*/ 777240 h 3611880"/>
              <a:gd name="connsiteX4" fmla="*/ 0 w 2522220"/>
              <a:gd name="connsiteY4" fmla="*/ 0 h 3611880"/>
              <a:gd name="connsiteX5" fmla="*/ 762000 w 2522220"/>
              <a:gd name="connsiteY5" fmla="*/ 922020 h 3611880"/>
              <a:gd name="connsiteX6" fmla="*/ 1188720 w 2522220"/>
              <a:gd name="connsiteY6" fmla="*/ 2278380 h 3611880"/>
              <a:gd name="connsiteX7" fmla="*/ 1341120 w 2522220"/>
              <a:gd name="connsiteY7" fmla="*/ 3611880 h 3611880"/>
              <a:gd name="connsiteX0" fmla="*/ 1341120 w 2522220"/>
              <a:gd name="connsiteY0" fmla="*/ 3611880 h 3611880"/>
              <a:gd name="connsiteX1" fmla="*/ 2522220 w 2522220"/>
              <a:gd name="connsiteY1" fmla="*/ 3421380 h 3611880"/>
              <a:gd name="connsiteX2" fmla="*/ 2194560 w 2522220"/>
              <a:gd name="connsiteY2" fmla="*/ 2125980 h 3611880"/>
              <a:gd name="connsiteX3" fmla="*/ 1333500 w 2522220"/>
              <a:gd name="connsiteY3" fmla="*/ 777240 h 3611880"/>
              <a:gd name="connsiteX4" fmla="*/ 0 w 2522220"/>
              <a:gd name="connsiteY4" fmla="*/ 0 h 3611880"/>
              <a:gd name="connsiteX5" fmla="*/ 762000 w 2522220"/>
              <a:gd name="connsiteY5" fmla="*/ 922020 h 3611880"/>
              <a:gd name="connsiteX6" fmla="*/ 1188720 w 2522220"/>
              <a:gd name="connsiteY6" fmla="*/ 2278380 h 3611880"/>
              <a:gd name="connsiteX7" fmla="*/ 1341120 w 2522220"/>
              <a:gd name="connsiteY7" fmla="*/ 3611880 h 3611880"/>
              <a:gd name="connsiteX0" fmla="*/ 1341120 w 2522220"/>
              <a:gd name="connsiteY0" fmla="*/ 3611880 h 3611880"/>
              <a:gd name="connsiteX1" fmla="*/ 2522220 w 2522220"/>
              <a:gd name="connsiteY1" fmla="*/ 3421380 h 3611880"/>
              <a:gd name="connsiteX2" fmla="*/ 2194560 w 2522220"/>
              <a:gd name="connsiteY2" fmla="*/ 2125980 h 3611880"/>
              <a:gd name="connsiteX3" fmla="*/ 1333500 w 2522220"/>
              <a:gd name="connsiteY3" fmla="*/ 777240 h 3611880"/>
              <a:gd name="connsiteX4" fmla="*/ 0 w 2522220"/>
              <a:gd name="connsiteY4" fmla="*/ 0 h 3611880"/>
              <a:gd name="connsiteX5" fmla="*/ 762000 w 2522220"/>
              <a:gd name="connsiteY5" fmla="*/ 922020 h 3611880"/>
              <a:gd name="connsiteX6" fmla="*/ 1188720 w 2522220"/>
              <a:gd name="connsiteY6" fmla="*/ 2278380 h 3611880"/>
              <a:gd name="connsiteX7" fmla="*/ 1341120 w 2522220"/>
              <a:gd name="connsiteY7" fmla="*/ 3611880 h 3611880"/>
              <a:gd name="connsiteX0" fmla="*/ 1341120 w 2522220"/>
              <a:gd name="connsiteY0" fmla="*/ 3611880 h 3611880"/>
              <a:gd name="connsiteX1" fmla="*/ 2522220 w 2522220"/>
              <a:gd name="connsiteY1" fmla="*/ 3421380 h 3611880"/>
              <a:gd name="connsiteX2" fmla="*/ 2194560 w 2522220"/>
              <a:gd name="connsiteY2" fmla="*/ 2125980 h 3611880"/>
              <a:gd name="connsiteX3" fmla="*/ 1333500 w 2522220"/>
              <a:gd name="connsiteY3" fmla="*/ 777240 h 3611880"/>
              <a:gd name="connsiteX4" fmla="*/ 0 w 2522220"/>
              <a:gd name="connsiteY4" fmla="*/ 0 h 3611880"/>
              <a:gd name="connsiteX5" fmla="*/ 762000 w 2522220"/>
              <a:gd name="connsiteY5" fmla="*/ 922020 h 3611880"/>
              <a:gd name="connsiteX6" fmla="*/ 1188720 w 2522220"/>
              <a:gd name="connsiteY6" fmla="*/ 2278380 h 3611880"/>
              <a:gd name="connsiteX7" fmla="*/ 1341120 w 2522220"/>
              <a:gd name="connsiteY7" fmla="*/ 3611880 h 3611880"/>
              <a:gd name="connsiteX0" fmla="*/ 1341120 w 2522220"/>
              <a:gd name="connsiteY0" fmla="*/ 3611880 h 3611880"/>
              <a:gd name="connsiteX1" fmla="*/ 2522220 w 2522220"/>
              <a:gd name="connsiteY1" fmla="*/ 3421380 h 3611880"/>
              <a:gd name="connsiteX2" fmla="*/ 2194560 w 2522220"/>
              <a:gd name="connsiteY2" fmla="*/ 2125980 h 3611880"/>
              <a:gd name="connsiteX3" fmla="*/ 1333500 w 2522220"/>
              <a:gd name="connsiteY3" fmla="*/ 777240 h 3611880"/>
              <a:gd name="connsiteX4" fmla="*/ 0 w 2522220"/>
              <a:gd name="connsiteY4" fmla="*/ 0 h 3611880"/>
              <a:gd name="connsiteX5" fmla="*/ 762000 w 2522220"/>
              <a:gd name="connsiteY5" fmla="*/ 922020 h 3611880"/>
              <a:gd name="connsiteX6" fmla="*/ 1188720 w 2522220"/>
              <a:gd name="connsiteY6" fmla="*/ 2278380 h 3611880"/>
              <a:gd name="connsiteX7" fmla="*/ 1341120 w 2522220"/>
              <a:gd name="connsiteY7" fmla="*/ 3611880 h 3611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22220" h="3611880">
                <a:moveTo>
                  <a:pt x="1341120" y="3611880"/>
                </a:moveTo>
                <a:cubicBezTo>
                  <a:pt x="1905000" y="3550920"/>
                  <a:pt x="2019300" y="3543300"/>
                  <a:pt x="2522220" y="3421380"/>
                </a:cubicBezTo>
                <a:cubicBezTo>
                  <a:pt x="2405380" y="2753360"/>
                  <a:pt x="2349500" y="2534920"/>
                  <a:pt x="2194560" y="2125980"/>
                </a:cubicBezTo>
                <a:cubicBezTo>
                  <a:pt x="1861820" y="1386840"/>
                  <a:pt x="1757680" y="1249680"/>
                  <a:pt x="1333500" y="777240"/>
                </a:cubicBezTo>
                <a:cubicBezTo>
                  <a:pt x="949960" y="419100"/>
                  <a:pt x="642620" y="152400"/>
                  <a:pt x="0" y="0"/>
                </a:cubicBezTo>
                <a:cubicBezTo>
                  <a:pt x="421640" y="317500"/>
                  <a:pt x="576580" y="513080"/>
                  <a:pt x="762000" y="922020"/>
                </a:cubicBezTo>
                <a:cubicBezTo>
                  <a:pt x="988060" y="1397000"/>
                  <a:pt x="1107440" y="1750060"/>
                  <a:pt x="1188720" y="2278380"/>
                </a:cubicBezTo>
                <a:cubicBezTo>
                  <a:pt x="1275080" y="2781300"/>
                  <a:pt x="1300480" y="3048000"/>
                  <a:pt x="1341120" y="361188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6468052" y="2496385"/>
            <a:ext cx="2544600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15</a:t>
            </a:r>
            <a:r>
              <a:rPr lang="en-US" sz="2000" b="1" dirty="0" smtClean="0">
                <a:solidFill>
                  <a:schemeClr val="tx1"/>
                </a:solidFill>
              </a:rPr>
              <a:t>º </a:t>
            </a:r>
            <a:r>
              <a:rPr lang="ru-RU" sz="2000" b="1" dirty="0" smtClean="0">
                <a:solidFill>
                  <a:schemeClr val="tx1"/>
                </a:solidFill>
              </a:rPr>
              <a:t>х 4 мин = </a:t>
            </a:r>
            <a:r>
              <a:rPr lang="ru-RU" sz="2000" b="1" dirty="0" smtClean="0"/>
              <a:t>1 час</a:t>
            </a:r>
            <a:endParaRPr lang="ru-RU" sz="2000" dirty="0"/>
          </a:p>
        </p:txBody>
      </p:sp>
      <p:sp>
        <p:nvSpPr>
          <p:cNvPr id="6" name="Двойная стрелка вверх/вниз 5"/>
          <p:cNvSpPr/>
          <p:nvPr/>
        </p:nvSpPr>
        <p:spPr>
          <a:xfrm rot="15541160">
            <a:off x="4435621" y="5320574"/>
            <a:ext cx="536604" cy="1159928"/>
          </a:xfrm>
          <a:prstGeom prst="upDownArrow">
            <a:avLst>
              <a:gd name="adj1" fmla="val 55065"/>
              <a:gd name="adj2" fmla="val 41424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15</a:t>
            </a:r>
            <a:r>
              <a:rPr lang="en-US" b="1" dirty="0" smtClean="0">
                <a:solidFill>
                  <a:schemeClr val="tx1"/>
                </a:solidFill>
              </a:rPr>
              <a:t>º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97445" y="4123181"/>
            <a:ext cx="5158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0</a:t>
            </a:r>
            <a:endParaRPr lang="ru-RU" sz="4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9" name="Полилиния 8"/>
          <p:cNvSpPr/>
          <p:nvPr/>
        </p:nvSpPr>
        <p:spPr>
          <a:xfrm>
            <a:off x="2806977" y="1575857"/>
            <a:ext cx="3683000" cy="4546600"/>
          </a:xfrm>
          <a:custGeom>
            <a:avLst/>
            <a:gdLst>
              <a:gd name="connsiteX0" fmla="*/ 2520950 w 3689350"/>
              <a:gd name="connsiteY0" fmla="*/ 3435350 h 3435350"/>
              <a:gd name="connsiteX1" fmla="*/ 3689350 w 3689350"/>
              <a:gd name="connsiteY1" fmla="*/ 3035300 h 3435350"/>
              <a:gd name="connsiteX2" fmla="*/ 3086100 w 3689350"/>
              <a:gd name="connsiteY2" fmla="*/ 1847850 h 3435350"/>
              <a:gd name="connsiteX3" fmla="*/ 1714500 w 3689350"/>
              <a:gd name="connsiteY3" fmla="*/ 641350 h 3435350"/>
              <a:gd name="connsiteX4" fmla="*/ 0 w 3689350"/>
              <a:gd name="connsiteY4" fmla="*/ 0 h 3435350"/>
              <a:gd name="connsiteX5" fmla="*/ 1358900 w 3689350"/>
              <a:gd name="connsiteY5" fmla="*/ 787400 h 3435350"/>
              <a:gd name="connsiteX6" fmla="*/ 2209800 w 3689350"/>
              <a:gd name="connsiteY6" fmla="*/ 2133600 h 3435350"/>
              <a:gd name="connsiteX7" fmla="*/ 2520950 w 3689350"/>
              <a:gd name="connsiteY7" fmla="*/ 3435350 h 3435350"/>
              <a:gd name="connsiteX0" fmla="*/ 2520950 w 3689350"/>
              <a:gd name="connsiteY0" fmla="*/ 3435350 h 3435350"/>
              <a:gd name="connsiteX1" fmla="*/ 3689350 w 3689350"/>
              <a:gd name="connsiteY1" fmla="*/ 3035300 h 3435350"/>
              <a:gd name="connsiteX2" fmla="*/ 3086100 w 3689350"/>
              <a:gd name="connsiteY2" fmla="*/ 1847850 h 3435350"/>
              <a:gd name="connsiteX3" fmla="*/ 1714500 w 3689350"/>
              <a:gd name="connsiteY3" fmla="*/ 641350 h 3435350"/>
              <a:gd name="connsiteX4" fmla="*/ 0 w 3689350"/>
              <a:gd name="connsiteY4" fmla="*/ 0 h 3435350"/>
              <a:gd name="connsiteX5" fmla="*/ 1358900 w 3689350"/>
              <a:gd name="connsiteY5" fmla="*/ 787400 h 3435350"/>
              <a:gd name="connsiteX6" fmla="*/ 2209800 w 3689350"/>
              <a:gd name="connsiteY6" fmla="*/ 2133600 h 3435350"/>
              <a:gd name="connsiteX7" fmla="*/ 2520950 w 3689350"/>
              <a:gd name="connsiteY7" fmla="*/ 3435350 h 3435350"/>
              <a:gd name="connsiteX0" fmla="*/ 2520950 w 3689350"/>
              <a:gd name="connsiteY0" fmla="*/ 3435350 h 3435350"/>
              <a:gd name="connsiteX1" fmla="*/ 3689350 w 3689350"/>
              <a:gd name="connsiteY1" fmla="*/ 3035300 h 3435350"/>
              <a:gd name="connsiteX2" fmla="*/ 3086100 w 3689350"/>
              <a:gd name="connsiteY2" fmla="*/ 1847850 h 3435350"/>
              <a:gd name="connsiteX3" fmla="*/ 1714500 w 3689350"/>
              <a:gd name="connsiteY3" fmla="*/ 641350 h 3435350"/>
              <a:gd name="connsiteX4" fmla="*/ 0 w 3689350"/>
              <a:gd name="connsiteY4" fmla="*/ 0 h 3435350"/>
              <a:gd name="connsiteX5" fmla="*/ 1358900 w 3689350"/>
              <a:gd name="connsiteY5" fmla="*/ 787400 h 3435350"/>
              <a:gd name="connsiteX6" fmla="*/ 2209800 w 3689350"/>
              <a:gd name="connsiteY6" fmla="*/ 2133600 h 3435350"/>
              <a:gd name="connsiteX7" fmla="*/ 2520950 w 3689350"/>
              <a:gd name="connsiteY7" fmla="*/ 3435350 h 3435350"/>
              <a:gd name="connsiteX0" fmla="*/ 2520950 w 3689350"/>
              <a:gd name="connsiteY0" fmla="*/ 3435350 h 3435350"/>
              <a:gd name="connsiteX1" fmla="*/ 3689350 w 3689350"/>
              <a:gd name="connsiteY1" fmla="*/ 3035300 h 3435350"/>
              <a:gd name="connsiteX2" fmla="*/ 3086100 w 3689350"/>
              <a:gd name="connsiteY2" fmla="*/ 1847850 h 3435350"/>
              <a:gd name="connsiteX3" fmla="*/ 1714500 w 3689350"/>
              <a:gd name="connsiteY3" fmla="*/ 641350 h 3435350"/>
              <a:gd name="connsiteX4" fmla="*/ 0 w 3689350"/>
              <a:gd name="connsiteY4" fmla="*/ 0 h 3435350"/>
              <a:gd name="connsiteX5" fmla="*/ 1358900 w 3689350"/>
              <a:gd name="connsiteY5" fmla="*/ 787400 h 3435350"/>
              <a:gd name="connsiteX6" fmla="*/ 2209800 w 3689350"/>
              <a:gd name="connsiteY6" fmla="*/ 2133600 h 3435350"/>
              <a:gd name="connsiteX7" fmla="*/ 2520950 w 3689350"/>
              <a:gd name="connsiteY7" fmla="*/ 3435350 h 3435350"/>
              <a:gd name="connsiteX0" fmla="*/ 2520950 w 3689350"/>
              <a:gd name="connsiteY0" fmla="*/ 3435350 h 3435350"/>
              <a:gd name="connsiteX1" fmla="*/ 3689350 w 3689350"/>
              <a:gd name="connsiteY1" fmla="*/ 3035300 h 3435350"/>
              <a:gd name="connsiteX2" fmla="*/ 3086100 w 3689350"/>
              <a:gd name="connsiteY2" fmla="*/ 1847850 h 3435350"/>
              <a:gd name="connsiteX3" fmla="*/ 1714500 w 3689350"/>
              <a:gd name="connsiteY3" fmla="*/ 641350 h 3435350"/>
              <a:gd name="connsiteX4" fmla="*/ 0 w 3689350"/>
              <a:gd name="connsiteY4" fmla="*/ 0 h 3435350"/>
              <a:gd name="connsiteX5" fmla="*/ 1358900 w 3689350"/>
              <a:gd name="connsiteY5" fmla="*/ 787400 h 3435350"/>
              <a:gd name="connsiteX6" fmla="*/ 2209800 w 3689350"/>
              <a:gd name="connsiteY6" fmla="*/ 2133600 h 3435350"/>
              <a:gd name="connsiteX7" fmla="*/ 2520950 w 3689350"/>
              <a:gd name="connsiteY7" fmla="*/ 3435350 h 3435350"/>
              <a:gd name="connsiteX0" fmla="*/ 2520950 w 3689350"/>
              <a:gd name="connsiteY0" fmla="*/ 3435350 h 3435350"/>
              <a:gd name="connsiteX1" fmla="*/ 3689350 w 3689350"/>
              <a:gd name="connsiteY1" fmla="*/ 3035300 h 3435350"/>
              <a:gd name="connsiteX2" fmla="*/ 3086100 w 3689350"/>
              <a:gd name="connsiteY2" fmla="*/ 1847850 h 3435350"/>
              <a:gd name="connsiteX3" fmla="*/ 1714500 w 3689350"/>
              <a:gd name="connsiteY3" fmla="*/ 641350 h 3435350"/>
              <a:gd name="connsiteX4" fmla="*/ 0 w 3689350"/>
              <a:gd name="connsiteY4" fmla="*/ 0 h 3435350"/>
              <a:gd name="connsiteX5" fmla="*/ 1358900 w 3689350"/>
              <a:gd name="connsiteY5" fmla="*/ 787400 h 3435350"/>
              <a:gd name="connsiteX6" fmla="*/ 2209800 w 3689350"/>
              <a:gd name="connsiteY6" fmla="*/ 2133600 h 3435350"/>
              <a:gd name="connsiteX7" fmla="*/ 2520950 w 3689350"/>
              <a:gd name="connsiteY7" fmla="*/ 3435350 h 3435350"/>
              <a:gd name="connsiteX0" fmla="*/ 2520950 w 3689350"/>
              <a:gd name="connsiteY0" fmla="*/ 3435350 h 3435350"/>
              <a:gd name="connsiteX1" fmla="*/ 3689350 w 3689350"/>
              <a:gd name="connsiteY1" fmla="*/ 3035300 h 3435350"/>
              <a:gd name="connsiteX2" fmla="*/ 3086100 w 3689350"/>
              <a:gd name="connsiteY2" fmla="*/ 1847850 h 3435350"/>
              <a:gd name="connsiteX3" fmla="*/ 1714500 w 3689350"/>
              <a:gd name="connsiteY3" fmla="*/ 641350 h 3435350"/>
              <a:gd name="connsiteX4" fmla="*/ 0 w 3689350"/>
              <a:gd name="connsiteY4" fmla="*/ 0 h 3435350"/>
              <a:gd name="connsiteX5" fmla="*/ 1358900 w 3689350"/>
              <a:gd name="connsiteY5" fmla="*/ 787400 h 3435350"/>
              <a:gd name="connsiteX6" fmla="*/ 2209800 w 3689350"/>
              <a:gd name="connsiteY6" fmla="*/ 2133600 h 3435350"/>
              <a:gd name="connsiteX7" fmla="*/ 2520950 w 3689350"/>
              <a:gd name="connsiteY7" fmla="*/ 3435350 h 3435350"/>
              <a:gd name="connsiteX0" fmla="*/ 2520950 w 3689350"/>
              <a:gd name="connsiteY0" fmla="*/ 3435350 h 3435350"/>
              <a:gd name="connsiteX1" fmla="*/ 3689350 w 3689350"/>
              <a:gd name="connsiteY1" fmla="*/ 3035300 h 3435350"/>
              <a:gd name="connsiteX2" fmla="*/ 3086100 w 3689350"/>
              <a:gd name="connsiteY2" fmla="*/ 1847850 h 3435350"/>
              <a:gd name="connsiteX3" fmla="*/ 1714500 w 3689350"/>
              <a:gd name="connsiteY3" fmla="*/ 641350 h 3435350"/>
              <a:gd name="connsiteX4" fmla="*/ 0 w 3689350"/>
              <a:gd name="connsiteY4" fmla="*/ 0 h 3435350"/>
              <a:gd name="connsiteX5" fmla="*/ 1358900 w 3689350"/>
              <a:gd name="connsiteY5" fmla="*/ 787400 h 3435350"/>
              <a:gd name="connsiteX6" fmla="*/ 2209800 w 3689350"/>
              <a:gd name="connsiteY6" fmla="*/ 2133600 h 3435350"/>
              <a:gd name="connsiteX7" fmla="*/ 2520950 w 3689350"/>
              <a:gd name="connsiteY7" fmla="*/ 3435350 h 3435350"/>
              <a:gd name="connsiteX0" fmla="*/ 2520950 w 3689350"/>
              <a:gd name="connsiteY0" fmla="*/ 3435350 h 3435350"/>
              <a:gd name="connsiteX1" fmla="*/ 3689350 w 3689350"/>
              <a:gd name="connsiteY1" fmla="*/ 3035300 h 3435350"/>
              <a:gd name="connsiteX2" fmla="*/ 3086100 w 3689350"/>
              <a:gd name="connsiteY2" fmla="*/ 1847850 h 3435350"/>
              <a:gd name="connsiteX3" fmla="*/ 1714500 w 3689350"/>
              <a:gd name="connsiteY3" fmla="*/ 641350 h 3435350"/>
              <a:gd name="connsiteX4" fmla="*/ 0 w 3689350"/>
              <a:gd name="connsiteY4" fmla="*/ 0 h 3435350"/>
              <a:gd name="connsiteX5" fmla="*/ 1358900 w 3689350"/>
              <a:gd name="connsiteY5" fmla="*/ 787400 h 3435350"/>
              <a:gd name="connsiteX6" fmla="*/ 2209800 w 3689350"/>
              <a:gd name="connsiteY6" fmla="*/ 2133600 h 3435350"/>
              <a:gd name="connsiteX7" fmla="*/ 2520950 w 3689350"/>
              <a:gd name="connsiteY7" fmla="*/ 3435350 h 3435350"/>
              <a:gd name="connsiteX0" fmla="*/ 2520950 w 3689350"/>
              <a:gd name="connsiteY0" fmla="*/ 3435350 h 3435350"/>
              <a:gd name="connsiteX1" fmla="*/ 3689350 w 3689350"/>
              <a:gd name="connsiteY1" fmla="*/ 3035300 h 3435350"/>
              <a:gd name="connsiteX2" fmla="*/ 3086100 w 3689350"/>
              <a:gd name="connsiteY2" fmla="*/ 1847850 h 3435350"/>
              <a:gd name="connsiteX3" fmla="*/ 1714500 w 3689350"/>
              <a:gd name="connsiteY3" fmla="*/ 641350 h 3435350"/>
              <a:gd name="connsiteX4" fmla="*/ 0 w 3689350"/>
              <a:gd name="connsiteY4" fmla="*/ 0 h 3435350"/>
              <a:gd name="connsiteX5" fmla="*/ 1358900 w 3689350"/>
              <a:gd name="connsiteY5" fmla="*/ 787400 h 3435350"/>
              <a:gd name="connsiteX6" fmla="*/ 2209800 w 3689350"/>
              <a:gd name="connsiteY6" fmla="*/ 2133600 h 3435350"/>
              <a:gd name="connsiteX7" fmla="*/ 2520950 w 3689350"/>
              <a:gd name="connsiteY7" fmla="*/ 3435350 h 3435350"/>
              <a:gd name="connsiteX0" fmla="*/ 2520950 w 3689350"/>
              <a:gd name="connsiteY0" fmla="*/ 3435350 h 3435350"/>
              <a:gd name="connsiteX1" fmla="*/ 3689350 w 3689350"/>
              <a:gd name="connsiteY1" fmla="*/ 3035300 h 3435350"/>
              <a:gd name="connsiteX2" fmla="*/ 3086100 w 3689350"/>
              <a:gd name="connsiteY2" fmla="*/ 1847850 h 3435350"/>
              <a:gd name="connsiteX3" fmla="*/ 1714500 w 3689350"/>
              <a:gd name="connsiteY3" fmla="*/ 641350 h 3435350"/>
              <a:gd name="connsiteX4" fmla="*/ 0 w 3689350"/>
              <a:gd name="connsiteY4" fmla="*/ 0 h 3435350"/>
              <a:gd name="connsiteX5" fmla="*/ 1358900 w 3689350"/>
              <a:gd name="connsiteY5" fmla="*/ 787400 h 3435350"/>
              <a:gd name="connsiteX6" fmla="*/ 2209800 w 3689350"/>
              <a:gd name="connsiteY6" fmla="*/ 2133600 h 3435350"/>
              <a:gd name="connsiteX7" fmla="*/ 2520950 w 3689350"/>
              <a:gd name="connsiteY7" fmla="*/ 3435350 h 3435350"/>
              <a:gd name="connsiteX0" fmla="*/ 2520950 w 3689350"/>
              <a:gd name="connsiteY0" fmla="*/ 3435350 h 3435350"/>
              <a:gd name="connsiteX1" fmla="*/ 3689350 w 3689350"/>
              <a:gd name="connsiteY1" fmla="*/ 3035300 h 3435350"/>
              <a:gd name="connsiteX2" fmla="*/ 3086100 w 3689350"/>
              <a:gd name="connsiteY2" fmla="*/ 1847850 h 3435350"/>
              <a:gd name="connsiteX3" fmla="*/ 1714500 w 3689350"/>
              <a:gd name="connsiteY3" fmla="*/ 641350 h 3435350"/>
              <a:gd name="connsiteX4" fmla="*/ 0 w 3689350"/>
              <a:gd name="connsiteY4" fmla="*/ 0 h 3435350"/>
              <a:gd name="connsiteX5" fmla="*/ 1358900 w 3689350"/>
              <a:gd name="connsiteY5" fmla="*/ 787400 h 3435350"/>
              <a:gd name="connsiteX6" fmla="*/ 2209800 w 3689350"/>
              <a:gd name="connsiteY6" fmla="*/ 2133600 h 3435350"/>
              <a:gd name="connsiteX7" fmla="*/ 2520950 w 3689350"/>
              <a:gd name="connsiteY7" fmla="*/ 3435350 h 3435350"/>
              <a:gd name="connsiteX0" fmla="*/ 2520950 w 3689350"/>
              <a:gd name="connsiteY0" fmla="*/ 3435350 h 3435350"/>
              <a:gd name="connsiteX1" fmla="*/ 3689350 w 3689350"/>
              <a:gd name="connsiteY1" fmla="*/ 3035300 h 3435350"/>
              <a:gd name="connsiteX2" fmla="*/ 3086100 w 3689350"/>
              <a:gd name="connsiteY2" fmla="*/ 1847850 h 3435350"/>
              <a:gd name="connsiteX3" fmla="*/ 1714500 w 3689350"/>
              <a:gd name="connsiteY3" fmla="*/ 641350 h 3435350"/>
              <a:gd name="connsiteX4" fmla="*/ 0 w 3689350"/>
              <a:gd name="connsiteY4" fmla="*/ 0 h 3435350"/>
              <a:gd name="connsiteX5" fmla="*/ 1358900 w 3689350"/>
              <a:gd name="connsiteY5" fmla="*/ 787400 h 3435350"/>
              <a:gd name="connsiteX6" fmla="*/ 2209800 w 3689350"/>
              <a:gd name="connsiteY6" fmla="*/ 2133600 h 3435350"/>
              <a:gd name="connsiteX7" fmla="*/ 2520950 w 3689350"/>
              <a:gd name="connsiteY7" fmla="*/ 3435350 h 3435350"/>
              <a:gd name="connsiteX0" fmla="*/ 2520950 w 3689350"/>
              <a:gd name="connsiteY0" fmla="*/ 3435350 h 3435350"/>
              <a:gd name="connsiteX1" fmla="*/ 3689350 w 3689350"/>
              <a:gd name="connsiteY1" fmla="*/ 3035300 h 3435350"/>
              <a:gd name="connsiteX2" fmla="*/ 3086100 w 3689350"/>
              <a:gd name="connsiteY2" fmla="*/ 1847850 h 3435350"/>
              <a:gd name="connsiteX3" fmla="*/ 1714500 w 3689350"/>
              <a:gd name="connsiteY3" fmla="*/ 641350 h 3435350"/>
              <a:gd name="connsiteX4" fmla="*/ 0 w 3689350"/>
              <a:gd name="connsiteY4" fmla="*/ 0 h 3435350"/>
              <a:gd name="connsiteX5" fmla="*/ 1358900 w 3689350"/>
              <a:gd name="connsiteY5" fmla="*/ 787400 h 3435350"/>
              <a:gd name="connsiteX6" fmla="*/ 2209800 w 3689350"/>
              <a:gd name="connsiteY6" fmla="*/ 2133600 h 3435350"/>
              <a:gd name="connsiteX7" fmla="*/ 2520950 w 3689350"/>
              <a:gd name="connsiteY7" fmla="*/ 3435350 h 3435350"/>
              <a:gd name="connsiteX0" fmla="*/ 2520950 w 3689350"/>
              <a:gd name="connsiteY0" fmla="*/ 3435350 h 3435350"/>
              <a:gd name="connsiteX1" fmla="*/ 3689350 w 3689350"/>
              <a:gd name="connsiteY1" fmla="*/ 3035300 h 3435350"/>
              <a:gd name="connsiteX2" fmla="*/ 3086100 w 3689350"/>
              <a:gd name="connsiteY2" fmla="*/ 1847850 h 3435350"/>
              <a:gd name="connsiteX3" fmla="*/ 1714500 w 3689350"/>
              <a:gd name="connsiteY3" fmla="*/ 641350 h 3435350"/>
              <a:gd name="connsiteX4" fmla="*/ 0 w 3689350"/>
              <a:gd name="connsiteY4" fmla="*/ 0 h 3435350"/>
              <a:gd name="connsiteX5" fmla="*/ 1358900 w 3689350"/>
              <a:gd name="connsiteY5" fmla="*/ 787400 h 3435350"/>
              <a:gd name="connsiteX6" fmla="*/ 2209800 w 3689350"/>
              <a:gd name="connsiteY6" fmla="*/ 2133600 h 3435350"/>
              <a:gd name="connsiteX7" fmla="*/ 2520950 w 3689350"/>
              <a:gd name="connsiteY7" fmla="*/ 3435350 h 3435350"/>
              <a:gd name="connsiteX0" fmla="*/ 2520950 w 3689350"/>
              <a:gd name="connsiteY0" fmla="*/ 3435350 h 3435350"/>
              <a:gd name="connsiteX1" fmla="*/ 3689350 w 3689350"/>
              <a:gd name="connsiteY1" fmla="*/ 3035300 h 3435350"/>
              <a:gd name="connsiteX2" fmla="*/ 3086100 w 3689350"/>
              <a:gd name="connsiteY2" fmla="*/ 1847850 h 3435350"/>
              <a:gd name="connsiteX3" fmla="*/ 1714500 w 3689350"/>
              <a:gd name="connsiteY3" fmla="*/ 641350 h 3435350"/>
              <a:gd name="connsiteX4" fmla="*/ 0 w 3689350"/>
              <a:gd name="connsiteY4" fmla="*/ 0 h 3435350"/>
              <a:gd name="connsiteX5" fmla="*/ 1358900 w 3689350"/>
              <a:gd name="connsiteY5" fmla="*/ 787400 h 3435350"/>
              <a:gd name="connsiteX6" fmla="*/ 2209800 w 3689350"/>
              <a:gd name="connsiteY6" fmla="*/ 2133600 h 3435350"/>
              <a:gd name="connsiteX7" fmla="*/ 2520950 w 3689350"/>
              <a:gd name="connsiteY7" fmla="*/ 3435350 h 3435350"/>
              <a:gd name="connsiteX0" fmla="*/ 2520950 w 3689350"/>
              <a:gd name="connsiteY0" fmla="*/ 3435350 h 3435350"/>
              <a:gd name="connsiteX1" fmla="*/ 3689350 w 3689350"/>
              <a:gd name="connsiteY1" fmla="*/ 3035300 h 3435350"/>
              <a:gd name="connsiteX2" fmla="*/ 3086100 w 3689350"/>
              <a:gd name="connsiteY2" fmla="*/ 1847850 h 3435350"/>
              <a:gd name="connsiteX3" fmla="*/ 1714500 w 3689350"/>
              <a:gd name="connsiteY3" fmla="*/ 641350 h 3435350"/>
              <a:gd name="connsiteX4" fmla="*/ 0 w 3689350"/>
              <a:gd name="connsiteY4" fmla="*/ 0 h 3435350"/>
              <a:gd name="connsiteX5" fmla="*/ 1358900 w 3689350"/>
              <a:gd name="connsiteY5" fmla="*/ 787400 h 3435350"/>
              <a:gd name="connsiteX6" fmla="*/ 2209800 w 3689350"/>
              <a:gd name="connsiteY6" fmla="*/ 2133600 h 3435350"/>
              <a:gd name="connsiteX7" fmla="*/ 2520950 w 3689350"/>
              <a:gd name="connsiteY7" fmla="*/ 3435350 h 3435350"/>
              <a:gd name="connsiteX0" fmla="*/ 2520950 w 3689350"/>
              <a:gd name="connsiteY0" fmla="*/ 3435350 h 3435350"/>
              <a:gd name="connsiteX1" fmla="*/ 3689350 w 3689350"/>
              <a:gd name="connsiteY1" fmla="*/ 3035300 h 3435350"/>
              <a:gd name="connsiteX2" fmla="*/ 3086100 w 3689350"/>
              <a:gd name="connsiteY2" fmla="*/ 1847850 h 3435350"/>
              <a:gd name="connsiteX3" fmla="*/ 1714500 w 3689350"/>
              <a:gd name="connsiteY3" fmla="*/ 641350 h 3435350"/>
              <a:gd name="connsiteX4" fmla="*/ 0 w 3689350"/>
              <a:gd name="connsiteY4" fmla="*/ 0 h 3435350"/>
              <a:gd name="connsiteX5" fmla="*/ 1358900 w 3689350"/>
              <a:gd name="connsiteY5" fmla="*/ 787400 h 3435350"/>
              <a:gd name="connsiteX6" fmla="*/ 2209800 w 3689350"/>
              <a:gd name="connsiteY6" fmla="*/ 2133600 h 3435350"/>
              <a:gd name="connsiteX7" fmla="*/ 2520950 w 3689350"/>
              <a:gd name="connsiteY7" fmla="*/ 3435350 h 3435350"/>
              <a:gd name="connsiteX0" fmla="*/ 2520950 w 3689350"/>
              <a:gd name="connsiteY0" fmla="*/ 3435350 h 3435350"/>
              <a:gd name="connsiteX1" fmla="*/ 3689350 w 3689350"/>
              <a:gd name="connsiteY1" fmla="*/ 3035300 h 3435350"/>
              <a:gd name="connsiteX2" fmla="*/ 3086100 w 3689350"/>
              <a:gd name="connsiteY2" fmla="*/ 1847850 h 3435350"/>
              <a:gd name="connsiteX3" fmla="*/ 1714500 w 3689350"/>
              <a:gd name="connsiteY3" fmla="*/ 641350 h 3435350"/>
              <a:gd name="connsiteX4" fmla="*/ 0 w 3689350"/>
              <a:gd name="connsiteY4" fmla="*/ 0 h 3435350"/>
              <a:gd name="connsiteX5" fmla="*/ 1358900 w 3689350"/>
              <a:gd name="connsiteY5" fmla="*/ 787400 h 3435350"/>
              <a:gd name="connsiteX6" fmla="*/ 2209800 w 3689350"/>
              <a:gd name="connsiteY6" fmla="*/ 2133600 h 3435350"/>
              <a:gd name="connsiteX7" fmla="*/ 2520950 w 3689350"/>
              <a:gd name="connsiteY7" fmla="*/ 3435350 h 3435350"/>
              <a:gd name="connsiteX0" fmla="*/ 2533650 w 3689350"/>
              <a:gd name="connsiteY0" fmla="*/ 3409950 h 3409950"/>
              <a:gd name="connsiteX1" fmla="*/ 3689350 w 3689350"/>
              <a:gd name="connsiteY1" fmla="*/ 3035300 h 3409950"/>
              <a:gd name="connsiteX2" fmla="*/ 3086100 w 3689350"/>
              <a:gd name="connsiteY2" fmla="*/ 1847850 h 3409950"/>
              <a:gd name="connsiteX3" fmla="*/ 1714500 w 3689350"/>
              <a:gd name="connsiteY3" fmla="*/ 641350 h 3409950"/>
              <a:gd name="connsiteX4" fmla="*/ 0 w 3689350"/>
              <a:gd name="connsiteY4" fmla="*/ 0 h 3409950"/>
              <a:gd name="connsiteX5" fmla="*/ 1358900 w 3689350"/>
              <a:gd name="connsiteY5" fmla="*/ 787400 h 3409950"/>
              <a:gd name="connsiteX6" fmla="*/ 2209800 w 3689350"/>
              <a:gd name="connsiteY6" fmla="*/ 2133600 h 3409950"/>
              <a:gd name="connsiteX7" fmla="*/ 2533650 w 3689350"/>
              <a:gd name="connsiteY7" fmla="*/ 3409950 h 3409950"/>
              <a:gd name="connsiteX0" fmla="*/ 2533650 w 3689350"/>
              <a:gd name="connsiteY0" fmla="*/ 3409950 h 3409950"/>
              <a:gd name="connsiteX1" fmla="*/ 3689350 w 3689350"/>
              <a:gd name="connsiteY1" fmla="*/ 3035300 h 3409950"/>
              <a:gd name="connsiteX2" fmla="*/ 3086100 w 3689350"/>
              <a:gd name="connsiteY2" fmla="*/ 1847850 h 3409950"/>
              <a:gd name="connsiteX3" fmla="*/ 1714500 w 3689350"/>
              <a:gd name="connsiteY3" fmla="*/ 641350 h 3409950"/>
              <a:gd name="connsiteX4" fmla="*/ 0 w 3689350"/>
              <a:gd name="connsiteY4" fmla="*/ 0 h 3409950"/>
              <a:gd name="connsiteX5" fmla="*/ 1358900 w 3689350"/>
              <a:gd name="connsiteY5" fmla="*/ 787400 h 3409950"/>
              <a:gd name="connsiteX6" fmla="*/ 2209800 w 3689350"/>
              <a:gd name="connsiteY6" fmla="*/ 2133600 h 3409950"/>
              <a:gd name="connsiteX7" fmla="*/ 2533650 w 3689350"/>
              <a:gd name="connsiteY7" fmla="*/ 3409950 h 3409950"/>
              <a:gd name="connsiteX0" fmla="*/ 2533650 w 3689350"/>
              <a:gd name="connsiteY0" fmla="*/ 3409950 h 3409950"/>
              <a:gd name="connsiteX1" fmla="*/ 3689350 w 3689350"/>
              <a:gd name="connsiteY1" fmla="*/ 3035300 h 3409950"/>
              <a:gd name="connsiteX2" fmla="*/ 3086100 w 3689350"/>
              <a:gd name="connsiteY2" fmla="*/ 1847850 h 3409950"/>
              <a:gd name="connsiteX3" fmla="*/ 1714500 w 3689350"/>
              <a:gd name="connsiteY3" fmla="*/ 641350 h 3409950"/>
              <a:gd name="connsiteX4" fmla="*/ 0 w 3689350"/>
              <a:gd name="connsiteY4" fmla="*/ 0 h 3409950"/>
              <a:gd name="connsiteX5" fmla="*/ 1358900 w 3689350"/>
              <a:gd name="connsiteY5" fmla="*/ 787400 h 3409950"/>
              <a:gd name="connsiteX6" fmla="*/ 2209800 w 3689350"/>
              <a:gd name="connsiteY6" fmla="*/ 2133600 h 3409950"/>
              <a:gd name="connsiteX7" fmla="*/ 2533650 w 3689350"/>
              <a:gd name="connsiteY7" fmla="*/ 3409950 h 3409950"/>
              <a:gd name="connsiteX0" fmla="*/ 2533650 w 3689350"/>
              <a:gd name="connsiteY0" fmla="*/ 3409950 h 3409950"/>
              <a:gd name="connsiteX1" fmla="*/ 3689350 w 3689350"/>
              <a:gd name="connsiteY1" fmla="*/ 3035300 h 3409950"/>
              <a:gd name="connsiteX2" fmla="*/ 3086100 w 3689350"/>
              <a:gd name="connsiteY2" fmla="*/ 1847850 h 3409950"/>
              <a:gd name="connsiteX3" fmla="*/ 1714500 w 3689350"/>
              <a:gd name="connsiteY3" fmla="*/ 641350 h 3409950"/>
              <a:gd name="connsiteX4" fmla="*/ 0 w 3689350"/>
              <a:gd name="connsiteY4" fmla="*/ 0 h 3409950"/>
              <a:gd name="connsiteX5" fmla="*/ 1358900 w 3689350"/>
              <a:gd name="connsiteY5" fmla="*/ 787400 h 3409950"/>
              <a:gd name="connsiteX6" fmla="*/ 2209800 w 3689350"/>
              <a:gd name="connsiteY6" fmla="*/ 2133600 h 3409950"/>
              <a:gd name="connsiteX7" fmla="*/ 2533650 w 3689350"/>
              <a:gd name="connsiteY7" fmla="*/ 3409950 h 3409950"/>
              <a:gd name="connsiteX0" fmla="*/ 2533650 w 3683000"/>
              <a:gd name="connsiteY0" fmla="*/ 3409950 h 3409950"/>
              <a:gd name="connsiteX1" fmla="*/ 3683000 w 3683000"/>
              <a:gd name="connsiteY1" fmla="*/ 3035300 h 3409950"/>
              <a:gd name="connsiteX2" fmla="*/ 3086100 w 3683000"/>
              <a:gd name="connsiteY2" fmla="*/ 1847850 h 3409950"/>
              <a:gd name="connsiteX3" fmla="*/ 1714500 w 3683000"/>
              <a:gd name="connsiteY3" fmla="*/ 641350 h 3409950"/>
              <a:gd name="connsiteX4" fmla="*/ 0 w 3683000"/>
              <a:gd name="connsiteY4" fmla="*/ 0 h 3409950"/>
              <a:gd name="connsiteX5" fmla="*/ 1358900 w 3683000"/>
              <a:gd name="connsiteY5" fmla="*/ 787400 h 3409950"/>
              <a:gd name="connsiteX6" fmla="*/ 2209800 w 3683000"/>
              <a:gd name="connsiteY6" fmla="*/ 2133600 h 3409950"/>
              <a:gd name="connsiteX7" fmla="*/ 2533650 w 3683000"/>
              <a:gd name="connsiteY7" fmla="*/ 3409950 h 3409950"/>
              <a:gd name="connsiteX0" fmla="*/ 2533650 w 3683000"/>
              <a:gd name="connsiteY0" fmla="*/ 3409950 h 3409950"/>
              <a:gd name="connsiteX1" fmla="*/ 3683000 w 3683000"/>
              <a:gd name="connsiteY1" fmla="*/ 3035300 h 3409950"/>
              <a:gd name="connsiteX2" fmla="*/ 3086100 w 3683000"/>
              <a:gd name="connsiteY2" fmla="*/ 1847850 h 3409950"/>
              <a:gd name="connsiteX3" fmla="*/ 1714500 w 3683000"/>
              <a:gd name="connsiteY3" fmla="*/ 641350 h 3409950"/>
              <a:gd name="connsiteX4" fmla="*/ 0 w 3683000"/>
              <a:gd name="connsiteY4" fmla="*/ 0 h 3409950"/>
              <a:gd name="connsiteX5" fmla="*/ 1358900 w 3683000"/>
              <a:gd name="connsiteY5" fmla="*/ 787400 h 3409950"/>
              <a:gd name="connsiteX6" fmla="*/ 2209800 w 3683000"/>
              <a:gd name="connsiteY6" fmla="*/ 2133600 h 3409950"/>
              <a:gd name="connsiteX7" fmla="*/ 2533650 w 3683000"/>
              <a:gd name="connsiteY7" fmla="*/ 3409950 h 3409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83000" h="3409950">
                <a:moveTo>
                  <a:pt x="2533650" y="3409950"/>
                </a:moveTo>
                <a:cubicBezTo>
                  <a:pt x="2956983" y="3323167"/>
                  <a:pt x="3253317" y="3236383"/>
                  <a:pt x="3683000" y="3035300"/>
                </a:cubicBezTo>
                <a:cubicBezTo>
                  <a:pt x="3443817" y="2391833"/>
                  <a:pt x="3350683" y="2250017"/>
                  <a:pt x="3086100" y="1847850"/>
                </a:cubicBezTo>
                <a:cubicBezTo>
                  <a:pt x="2679700" y="1337733"/>
                  <a:pt x="2286000" y="986367"/>
                  <a:pt x="1714500" y="641350"/>
                </a:cubicBezTo>
                <a:cubicBezTo>
                  <a:pt x="1136650" y="351367"/>
                  <a:pt x="762000" y="182033"/>
                  <a:pt x="0" y="0"/>
                </a:cubicBezTo>
                <a:cubicBezTo>
                  <a:pt x="687917" y="198967"/>
                  <a:pt x="950383" y="391583"/>
                  <a:pt x="1358900" y="787400"/>
                </a:cubicBezTo>
                <a:cubicBezTo>
                  <a:pt x="1775883" y="1229783"/>
                  <a:pt x="1996017" y="1595967"/>
                  <a:pt x="2209800" y="2133600"/>
                </a:cubicBezTo>
                <a:cubicBezTo>
                  <a:pt x="2389717" y="2567517"/>
                  <a:pt x="2436283" y="2912533"/>
                  <a:pt x="2533650" y="340995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Двойная стрелка вверх/вниз 13"/>
          <p:cNvSpPr/>
          <p:nvPr/>
        </p:nvSpPr>
        <p:spPr>
          <a:xfrm rot="14681390">
            <a:off x="5551420" y="4861866"/>
            <a:ext cx="570427" cy="1173947"/>
          </a:xfrm>
          <a:prstGeom prst="upDownArrow">
            <a:avLst>
              <a:gd name="adj1" fmla="val 55065"/>
              <a:gd name="adj2" fmla="val 41424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15</a:t>
            </a:r>
            <a:r>
              <a:rPr lang="en-US" b="1" dirty="0" smtClean="0">
                <a:solidFill>
                  <a:schemeClr val="tx1"/>
                </a:solidFill>
              </a:rPr>
              <a:t>º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36823" y="3876159"/>
            <a:ext cx="5667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I</a:t>
            </a:r>
            <a:endParaRPr lang="ru-RU" sz="4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3" name="Полилиния 12"/>
          <p:cNvSpPr/>
          <p:nvPr/>
        </p:nvSpPr>
        <p:spPr>
          <a:xfrm>
            <a:off x="2806977" y="1524228"/>
            <a:ext cx="1339850" cy="4876800"/>
          </a:xfrm>
          <a:custGeom>
            <a:avLst/>
            <a:gdLst>
              <a:gd name="connsiteX0" fmla="*/ 25400 w 1320800"/>
              <a:gd name="connsiteY0" fmla="*/ 3657600 h 3657600"/>
              <a:gd name="connsiteX1" fmla="*/ 1320800 w 1320800"/>
              <a:gd name="connsiteY1" fmla="*/ 3613150 h 3657600"/>
              <a:gd name="connsiteX2" fmla="*/ 1168400 w 1320800"/>
              <a:gd name="connsiteY2" fmla="*/ 2286000 h 3657600"/>
              <a:gd name="connsiteX3" fmla="*/ 736600 w 1320800"/>
              <a:gd name="connsiteY3" fmla="*/ 895350 h 3657600"/>
              <a:gd name="connsiteX4" fmla="*/ 0 w 1320800"/>
              <a:gd name="connsiteY4" fmla="*/ 0 h 3657600"/>
              <a:gd name="connsiteX5" fmla="*/ 19050 w 1320800"/>
              <a:gd name="connsiteY5" fmla="*/ 958850 h 3657600"/>
              <a:gd name="connsiteX6" fmla="*/ 31750 w 1320800"/>
              <a:gd name="connsiteY6" fmla="*/ 2336800 h 3657600"/>
              <a:gd name="connsiteX7" fmla="*/ 25400 w 1320800"/>
              <a:gd name="connsiteY7" fmla="*/ 3657600 h 3657600"/>
              <a:gd name="connsiteX0" fmla="*/ 25400 w 1320800"/>
              <a:gd name="connsiteY0" fmla="*/ 3657600 h 3657600"/>
              <a:gd name="connsiteX1" fmla="*/ 1320800 w 1320800"/>
              <a:gd name="connsiteY1" fmla="*/ 3613150 h 3657600"/>
              <a:gd name="connsiteX2" fmla="*/ 1168400 w 1320800"/>
              <a:gd name="connsiteY2" fmla="*/ 2286000 h 3657600"/>
              <a:gd name="connsiteX3" fmla="*/ 736600 w 1320800"/>
              <a:gd name="connsiteY3" fmla="*/ 895350 h 3657600"/>
              <a:gd name="connsiteX4" fmla="*/ 0 w 1320800"/>
              <a:gd name="connsiteY4" fmla="*/ 0 h 3657600"/>
              <a:gd name="connsiteX5" fmla="*/ 19050 w 1320800"/>
              <a:gd name="connsiteY5" fmla="*/ 958850 h 3657600"/>
              <a:gd name="connsiteX6" fmla="*/ 31750 w 1320800"/>
              <a:gd name="connsiteY6" fmla="*/ 2336800 h 3657600"/>
              <a:gd name="connsiteX7" fmla="*/ 25400 w 1320800"/>
              <a:gd name="connsiteY7" fmla="*/ 3657600 h 3657600"/>
              <a:gd name="connsiteX0" fmla="*/ 25400 w 1320800"/>
              <a:gd name="connsiteY0" fmla="*/ 3657600 h 3657600"/>
              <a:gd name="connsiteX1" fmla="*/ 1320800 w 1320800"/>
              <a:gd name="connsiteY1" fmla="*/ 3613150 h 3657600"/>
              <a:gd name="connsiteX2" fmla="*/ 1168400 w 1320800"/>
              <a:gd name="connsiteY2" fmla="*/ 2286000 h 3657600"/>
              <a:gd name="connsiteX3" fmla="*/ 736600 w 1320800"/>
              <a:gd name="connsiteY3" fmla="*/ 895350 h 3657600"/>
              <a:gd name="connsiteX4" fmla="*/ 0 w 1320800"/>
              <a:gd name="connsiteY4" fmla="*/ 0 h 3657600"/>
              <a:gd name="connsiteX5" fmla="*/ 19050 w 1320800"/>
              <a:gd name="connsiteY5" fmla="*/ 958850 h 3657600"/>
              <a:gd name="connsiteX6" fmla="*/ 31750 w 1320800"/>
              <a:gd name="connsiteY6" fmla="*/ 2336800 h 3657600"/>
              <a:gd name="connsiteX7" fmla="*/ 25400 w 1320800"/>
              <a:gd name="connsiteY7" fmla="*/ 3657600 h 3657600"/>
              <a:gd name="connsiteX0" fmla="*/ 25400 w 1320800"/>
              <a:gd name="connsiteY0" fmla="*/ 3657600 h 3657600"/>
              <a:gd name="connsiteX1" fmla="*/ 1320800 w 1320800"/>
              <a:gd name="connsiteY1" fmla="*/ 3613150 h 3657600"/>
              <a:gd name="connsiteX2" fmla="*/ 1168400 w 1320800"/>
              <a:gd name="connsiteY2" fmla="*/ 2286000 h 3657600"/>
              <a:gd name="connsiteX3" fmla="*/ 736600 w 1320800"/>
              <a:gd name="connsiteY3" fmla="*/ 895350 h 3657600"/>
              <a:gd name="connsiteX4" fmla="*/ 0 w 1320800"/>
              <a:gd name="connsiteY4" fmla="*/ 0 h 3657600"/>
              <a:gd name="connsiteX5" fmla="*/ 19050 w 1320800"/>
              <a:gd name="connsiteY5" fmla="*/ 958850 h 3657600"/>
              <a:gd name="connsiteX6" fmla="*/ 31750 w 1320800"/>
              <a:gd name="connsiteY6" fmla="*/ 2336800 h 3657600"/>
              <a:gd name="connsiteX7" fmla="*/ 25400 w 1320800"/>
              <a:gd name="connsiteY7" fmla="*/ 3657600 h 3657600"/>
              <a:gd name="connsiteX0" fmla="*/ 25400 w 1320800"/>
              <a:gd name="connsiteY0" fmla="*/ 3657600 h 3657600"/>
              <a:gd name="connsiteX1" fmla="*/ 1320800 w 1320800"/>
              <a:gd name="connsiteY1" fmla="*/ 3613150 h 3657600"/>
              <a:gd name="connsiteX2" fmla="*/ 1168400 w 1320800"/>
              <a:gd name="connsiteY2" fmla="*/ 2286000 h 3657600"/>
              <a:gd name="connsiteX3" fmla="*/ 736600 w 1320800"/>
              <a:gd name="connsiteY3" fmla="*/ 895350 h 3657600"/>
              <a:gd name="connsiteX4" fmla="*/ 0 w 1320800"/>
              <a:gd name="connsiteY4" fmla="*/ 0 h 3657600"/>
              <a:gd name="connsiteX5" fmla="*/ 19050 w 1320800"/>
              <a:gd name="connsiteY5" fmla="*/ 958850 h 3657600"/>
              <a:gd name="connsiteX6" fmla="*/ 31750 w 1320800"/>
              <a:gd name="connsiteY6" fmla="*/ 2336800 h 3657600"/>
              <a:gd name="connsiteX7" fmla="*/ 25400 w 1320800"/>
              <a:gd name="connsiteY7" fmla="*/ 3657600 h 3657600"/>
              <a:gd name="connsiteX0" fmla="*/ 25400 w 1320800"/>
              <a:gd name="connsiteY0" fmla="*/ 3657600 h 3657600"/>
              <a:gd name="connsiteX1" fmla="*/ 1320800 w 1320800"/>
              <a:gd name="connsiteY1" fmla="*/ 3613150 h 3657600"/>
              <a:gd name="connsiteX2" fmla="*/ 1168400 w 1320800"/>
              <a:gd name="connsiteY2" fmla="*/ 2286000 h 3657600"/>
              <a:gd name="connsiteX3" fmla="*/ 736600 w 1320800"/>
              <a:gd name="connsiteY3" fmla="*/ 895350 h 3657600"/>
              <a:gd name="connsiteX4" fmla="*/ 0 w 1320800"/>
              <a:gd name="connsiteY4" fmla="*/ 0 h 3657600"/>
              <a:gd name="connsiteX5" fmla="*/ 19050 w 1320800"/>
              <a:gd name="connsiteY5" fmla="*/ 958850 h 3657600"/>
              <a:gd name="connsiteX6" fmla="*/ 31750 w 1320800"/>
              <a:gd name="connsiteY6" fmla="*/ 2336800 h 3657600"/>
              <a:gd name="connsiteX7" fmla="*/ 25400 w 1320800"/>
              <a:gd name="connsiteY7" fmla="*/ 3657600 h 3657600"/>
              <a:gd name="connsiteX0" fmla="*/ 25400 w 1320800"/>
              <a:gd name="connsiteY0" fmla="*/ 3657600 h 3657600"/>
              <a:gd name="connsiteX1" fmla="*/ 1320800 w 1320800"/>
              <a:gd name="connsiteY1" fmla="*/ 3613150 h 3657600"/>
              <a:gd name="connsiteX2" fmla="*/ 1168400 w 1320800"/>
              <a:gd name="connsiteY2" fmla="*/ 2286000 h 3657600"/>
              <a:gd name="connsiteX3" fmla="*/ 736600 w 1320800"/>
              <a:gd name="connsiteY3" fmla="*/ 895350 h 3657600"/>
              <a:gd name="connsiteX4" fmla="*/ 0 w 1320800"/>
              <a:gd name="connsiteY4" fmla="*/ 0 h 3657600"/>
              <a:gd name="connsiteX5" fmla="*/ 19050 w 1320800"/>
              <a:gd name="connsiteY5" fmla="*/ 958850 h 3657600"/>
              <a:gd name="connsiteX6" fmla="*/ 31750 w 1320800"/>
              <a:gd name="connsiteY6" fmla="*/ 2336800 h 3657600"/>
              <a:gd name="connsiteX7" fmla="*/ 25400 w 1320800"/>
              <a:gd name="connsiteY7" fmla="*/ 3657600 h 3657600"/>
              <a:gd name="connsiteX0" fmla="*/ 25400 w 1320800"/>
              <a:gd name="connsiteY0" fmla="*/ 3657600 h 3657600"/>
              <a:gd name="connsiteX1" fmla="*/ 1320800 w 1320800"/>
              <a:gd name="connsiteY1" fmla="*/ 3613150 h 3657600"/>
              <a:gd name="connsiteX2" fmla="*/ 1168400 w 1320800"/>
              <a:gd name="connsiteY2" fmla="*/ 2286000 h 3657600"/>
              <a:gd name="connsiteX3" fmla="*/ 736600 w 1320800"/>
              <a:gd name="connsiteY3" fmla="*/ 895350 h 3657600"/>
              <a:gd name="connsiteX4" fmla="*/ 0 w 1320800"/>
              <a:gd name="connsiteY4" fmla="*/ 0 h 3657600"/>
              <a:gd name="connsiteX5" fmla="*/ 19050 w 1320800"/>
              <a:gd name="connsiteY5" fmla="*/ 958850 h 3657600"/>
              <a:gd name="connsiteX6" fmla="*/ 31750 w 1320800"/>
              <a:gd name="connsiteY6" fmla="*/ 2336800 h 3657600"/>
              <a:gd name="connsiteX7" fmla="*/ 25400 w 1320800"/>
              <a:gd name="connsiteY7" fmla="*/ 3657600 h 3657600"/>
              <a:gd name="connsiteX0" fmla="*/ 25400 w 1320800"/>
              <a:gd name="connsiteY0" fmla="*/ 3657600 h 3657600"/>
              <a:gd name="connsiteX1" fmla="*/ 1320800 w 1320800"/>
              <a:gd name="connsiteY1" fmla="*/ 3613150 h 3657600"/>
              <a:gd name="connsiteX2" fmla="*/ 1168400 w 1320800"/>
              <a:gd name="connsiteY2" fmla="*/ 2286000 h 3657600"/>
              <a:gd name="connsiteX3" fmla="*/ 736600 w 1320800"/>
              <a:gd name="connsiteY3" fmla="*/ 895350 h 3657600"/>
              <a:gd name="connsiteX4" fmla="*/ 0 w 1320800"/>
              <a:gd name="connsiteY4" fmla="*/ 0 h 3657600"/>
              <a:gd name="connsiteX5" fmla="*/ 19050 w 1320800"/>
              <a:gd name="connsiteY5" fmla="*/ 958850 h 3657600"/>
              <a:gd name="connsiteX6" fmla="*/ 31750 w 1320800"/>
              <a:gd name="connsiteY6" fmla="*/ 2336800 h 3657600"/>
              <a:gd name="connsiteX7" fmla="*/ 25400 w 1320800"/>
              <a:gd name="connsiteY7" fmla="*/ 3657600 h 3657600"/>
              <a:gd name="connsiteX0" fmla="*/ 44450 w 1339850"/>
              <a:gd name="connsiteY0" fmla="*/ 3657600 h 3657600"/>
              <a:gd name="connsiteX1" fmla="*/ 1339850 w 1339850"/>
              <a:gd name="connsiteY1" fmla="*/ 3613150 h 3657600"/>
              <a:gd name="connsiteX2" fmla="*/ 1187450 w 1339850"/>
              <a:gd name="connsiteY2" fmla="*/ 2286000 h 3657600"/>
              <a:gd name="connsiteX3" fmla="*/ 755650 w 1339850"/>
              <a:gd name="connsiteY3" fmla="*/ 895350 h 3657600"/>
              <a:gd name="connsiteX4" fmla="*/ 0 w 1339850"/>
              <a:gd name="connsiteY4" fmla="*/ 0 h 3657600"/>
              <a:gd name="connsiteX5" fmla="*/ 38100 w 1339850"/>
              <a:gd name="connsiteY5" fmla="*/ 958850 h 3657600"/>
              <a:gd name="connsiteX6" fmla="*/ 50800 w 1339850"/>
              <a:gd name="connsiteY6" fmla="*/ 2336800 h 3657600"/>
              <a:gd name="connsiteX7" fmla="*/ 44450 w 1339850"/>
              <a:gd name="connsiteY7" fmla="*/ 3657600 h 3657600"/>
              <a:gd name="connsiteX0" fmla="*/ 44450 w 1339850"/>
              <a:gd name="connsiteY0" fmla="*/ 3657600 h 3657600"/>
              <a:gd name="connsiteX1" fmla="*/ 1339850 w 1339850"/>
              <a:gd name="connsiteY1" fmla="*/ 3613150 h 3657600"/>
              <a:gd name="connsiteX2" fmla="*/ 1187450 w 1339850"/>
              <a:gd name="connsiteY2" fmla="*/ 2286000 h 3657600"/>
              <a:gd name="connsiteX3" fmla="*/ 755650 w 1339850"/>
              <a:gd name="connsiteY3" fmla="*/ 895350 h 3657600"/>
              <a:gd name="connsiteX4" fmla="*/ 0 w 1339850"/>
              <a:gd name="connsiteY4" fmla="*/ 0 h 3657600"/>
              <a:gd name="connsiteX5" fmla="*/ 38100 w 1339850"/>
              <a:gd name="connsiteY5" fmla="*/ 958850 h 3657600"/>
              <a:gd name="connsiteX6" fmla="*/ 50800 w 1339850"/>
              <a:gd name="connsiteY6" fmla="*/ 2336800 h 3657600"/>
              <a:gd name="connsiteX7" fmla="*/ 44450 w 1339850"/>
              <a:gd name="connsiteY7" fmla="*/ 3657600 h 3657600"/>
              <a:gd name="connsiteX0" fmla="*/ 44450 w 1339850"/>
              <a:gd name="connsiteY0" fmla="*/ 3657600 h 3657600"/>
              <a:gd name="connsiteX1" fmla="*/ 1339850 w 1339850"/>
              <a:gd name="connsiteY1" fmla="*/ 3613150 h 3657600"/>
              <a:gd name="connsiteX2" fmla="*/ 1187450 w 1339850"/>
              <a:gd name="connsiteY2" fmla="*/ 2286000 h 3657600"/>
              <a:gd name="connsiteX3" fmla="*/ 755650 w 1339850"/>
              <a:gd name="connsiteY3" fmla="*/ 895350 h 3657600"/>
              <a:gd name="connsiteX4" fmla="*/ 0 w 1339850"/>
              <a:gd name="connsiteY4" fmla="*/ 0 h 3657600"/>
              <a:gd name="connsiteX5" fmla="*/ 38100 w 1339850"/>
              <a:gd name="connsiteY5" fmla="*/ 958850 h 3657600"/>
              <a:gd name="connsiteX6" fmla="*/ 50800 w 1339850"/>
              <a:gd name="connsiteY6" fmla="*/ 2336800 h 3657600"/>
              <a:gd name="connsiteX7" fmla="*/ 44450 w 1339850"/>
              <a:gd name="connsiteY7" fmla="*/ 3657600 h 3657600"/>
              <a:gd name="connsiteX0" fmla="*/ 44450 w 1339850"/>
              <a:gd name="connsiteY0" fmla="*/ 3657600 h 3657600"/>
              <a:gd name="connsiteX1" fmla="*/ 1339850 w 1339850"/>
              <a:gd name="connsiteY1" fmla="*/ 3613150 h 3657600"/>
              <a:gd name="connsiteX2" fmla="*/ 1187450 w 1339850"/>
              <a:gd name="connsiteY2" fmla="*/ 2286000 h 3657600"/>
              <a:gd name="connsiteX3" fmla="*/ 755650 w 1339850"/>
              <a:gd name="connsiteY3" fmla="*/ 895350 h 3657600"/>
              <a:gd name="connsiteX4" fmla="*/ 0 w 1339850"/>
              <a:gd name="connsiteY4" fmla="*/ 0 h 3657600"/>
              <a:gd name="connsiteX5" fmla="*/ 38100 w 1339850"/>
              <a:gd name="connsiteY5" fmla="*/ 958850 h 3657600"/>
              <a:gd name="connsiteX6" fmla="*/ 50800 w 1339850"/>
              <a:gd name="connsiteY6" fmla="*/ 2336800 h 3657600"/>
              <a:gd name="connsiteX7" fmla="*/ 44450 w 1339850"/>
              <a:gd name="connsiteY7" fmla="*/ 3657600 h 3657600"/>
              <a:gd name="connsiteX0" fmla="*/ 44450 w 1339850"/>
              <a:gd name="connsiteY0" fmla="*/ 3657600 h 3657600"/>
              <a:gd name="connsiteX1" fmla="*/ 1339850 w 1339850"/>
              <a:gd name="connsiteY1" fmla="*/ 3613150 h 3657600"/>
              <a:gd name="connsiteX2" fmla="*/ 1187450 w 1339850"/>
              <a:gd name="connsiteY2" fmla="*/ 2286000 h 3657600"/>
              <a:gd name="connsiteX3" fmla="*/ 755650 w 1339850"/>
              <a:gd name="connsiteY3" fmla="*/ 895350 h 3657600"/>
              <a:gd name="connsiteX4" fmla="*/ 0 w 1339850"/>
              <a:gd name="connsiteY4" fmla="*/ 0 h 3657600"/>
              <a:gd name="connsiteX5" fmla="*/ 38100 w 1339850"/>
              <a:gd name="connsiteY5" fmla="*/ 958850 h 3657600"/>
              <a:gd name="connsiteX6" fmla="*/ 50800 w 1339850"/>
              <a:gd name="connsiteY6" fmla="*/ 2336800 h 3657600"/>
              <a:gd name="connsiteX7" fmla="*/ 44450 w 1339850"/>
              <a:gd name="connsiteY7" fmla="*/ 3657600 h 3657600"/>
              <a:gd name="connsiteX0" fmla="*/ 44450 w 1339850"/>
              <a:gd name="connsiteY0" fmla="*/ 3657600 h 3657600"/>
              <a:gd name="connsiteX1" fmla="*/ 1339850 w 1339850"/>
              <a:gd name="connsiteY1" fmla="*/ 3613150 h 3657600"/>
              <a:gd name="connsiteX2" fmla="*/ 1187450 w 1339850"/>
              <a:gd name="connsiteY2" fmla="*/ 2286000 h 3657600"/>
              <a:gd name="connsiteX3" fmla="*/ 755650 w 1339850"/>
              <a:gd name="connsiteY3" fmla="*/ 895350 h 3657600"/>
              <a:gd name="connsiteX4" fmla="*/ 0 w 1339850"/>
              <a:gd name="connsiteY4" fmla="*/ 0 h 3657600"/>
              <a:gd name="connsiteX5" fmla="*/ 38100 w 1339850"/>
              <a:gd name="connsiteY5" fmla="*/ 958850 h 3657600"/>
              <a:gd name="connsiteX6" fmla="*/ 50800 w 1339850"/>
              <a:gd name="connsiteY6" fmla="*/ 2336800 h 3657600"/>
              <a:gd name="connsiteX7" fmla="*/ 44450 w 133985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39850" h="3657600">
                <a:moveTo>
                  <a:pt x="44450" y="3657600"/>
                </a:moveTo>
                <a:cubicBezTo>
                  <a:pt x="609600" y="3649133"/>
                  <a:pt x="812800" y="3666067"/>
                  <a:pt x="1339850" y="3613150"/>
                </a:cubicBezTo>
                <a:cubicBezTo>
                  <a:pt x="1289050" y="2948517"/>
                  <a:pt x="1250950" y="2779183"/>
                  <a:pt x="1187450" y="2286000"/>
                </a:cubicBezTo>
                <a:cubicBezTo>
                  <a:pt x="1049867" y="1625600"/>
                  <a:pt x="982133" y="1416050"/>
                  <a:pt x="755650" y="895350"/>
                </a:cubicBezTo>
                <a:cubicBezTo>
                  <a:pt x="560917" y="501650"/>
                  <a:pt x="455083" y="374650"/>
                  <a:pt x="0" y="0"/>
                </a:cubicBezTo>
                <a:lnTo>
                  <a:pt x="38100" y="958850"/>
                </a:lnTo>
                <a:lnTo>
                  <a:pt x="50800" y="2336800"/>
                </a:lnTo>
                <a:cubicBezTo>
                  <a:pt x="48683" y="2777067"/>
                  <a:pt x="46567" y="3217333"/>
                  <a:pt x="44450" y="365760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726931" y="4507901"/>
            <a:ext cx="12561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spc="-30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XXIII</a:t>
            </a:r>
            <a:endParaRPr lang="ru-RU" sz="4400" b="1" spc="-300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8" name="Двойная стрелка вверх/вниз 17"/>
          <p:cNvSpPr/>
          <p:nvPr/>
        </p:nvSpPr>
        <p:spPr>
          <a:xfrm rot="16047291">
            <a:off x="3223696" y="5448593"/>
            <a:ext cx="529515" cy="1248414"/>
          </a:xfrm>
          <a:prstGeom prst="upDownArrow">
            <a:avLst>
              <a:gd name="adj1" fmla="val 55065"/>
              <a:gd name="adj2" fmla="val 41424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15</a:t>
            </a:r>
            <a:r>
              <a:rPr lang="en-US" b="1" dirty="0" smtClean="0">
                <a:solidFill>
                  <a:schemeClr val="tx1"/>
                </a:solidFill>
              </a:rPr>
              <a:t>º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855157" y="1247067"/>
            <a:ext cx="3009090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Часовые пояса</a:t>
            </a:r>
            <a:endParaRPr lang="ru-RU" sz="3200" dirty="0"/>
          </a:p>
        </p:txBody>
      </p:sp>
      <p:sp>
        <p:nvSpPr>
          <p:cNvPr id="23" name="TextBox 22"/>
          <p:cNvSpPr txBox="1"/>
          <p:nvPr/>
        </p:nvSpPr>
        <p:spPr>
          <a:xfrm>
            <a:off x="5226906" y="3881654"/>
            <a:ext cx="5667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I</a:t>
            </a:r>
            <a:endParaRPr lang="ru-RU" sz="4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405875" y="4422366"/>
            <a:ext cx="5667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0</a:t>
            </a:r>
            <a:endParaRPr lang="ru-RU" sz="4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flipH="1">
            <a:off x="3188179" y="1916832"/>
            <a:ext cx="2895989" cy="122413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4283968" y="1916832"/>
            <a:ext cx="2075734" cy="165618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>
            <a:off x="5243879" y="1969263"/>
            <a:ext cx="1632377" cy="1959327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8150467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25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2" presetClass="entr" presetSubtype="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40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475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4" grpId="0" animBg="1"/>
      <p:bldP spid="2" grpId="0" animBg="1"/>
      <p:bldP spid="6" grpId="0" animBg="1"/>
      <p:bldP spid="8" grpId="0"/>
      <p:bldP spid="9" grpId="0" animBg="1"/>
      <p:bldP spid="14" grpId="0" animBg="1"/>
      <p:bldP spid="15" grpId="0"/>
      <p:bldP spid="13" grpId="0" animBg="1"/>
      <p:bldP spid="17" grpId="0"/>
      <p:bldP spid="18" grpId="0" animBg="1"/>
      <p:bldP spid="21" grpId="0" animBg="1"/>
      <p:bldP spid="23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8244409" cy="1200000"/>
          </a:xfrm>
        </p:spPr>
        <p:txBody>
          <a:bodyPr/>
          <a:lstStyle/>
          <a:p>
            <a:pPr marL="85725"/>
            <a:r>
              <a:rPr lang="ru-RU" sz="2400" b="0" dirty="0"/>
              <a:t>Сэр</a:t>
            </a:r>
            <a:r>
              <a:rPr lang="ru-RU" sz="3200" b="0" dirty="0"/>
              <a:t> </a:t>
            </a:r>
            <a:r>
              <a:rPr lang="ru-RU" sz="3200" dirty="0" err="1"/>
              <a:t>Сэ́ндфорд</a:t>
            </a:r>
            <a:r>
              <a:rPr lang="ru-RU" sz="3200" dirty="0"/>
              <a:t> </a:t>
            </a:r>
            <a:r>
              <a:rPr lang="ru-RU" sz="3200" dirty="0" err="1" smtClean="0"/>
              <a:t>Фле́минг</a:t>
            </a:r>
            <a:endParaRPr lang="ru-RU" sz="3200" dirty="0"/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7740352" y="-1179512"/>
            <a:ext cx="504056" cy="38404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4499992" y="482827"/>
            <a:ext cx="5086393" cy="960387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1" hangingPunct="1"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85725" algn="ctr"/>
            <a:r>
              <a:rPr lang="ru-RU" sz="2400" b="0" dirty="0" smtClean="0"/>
              <a:t>(1927 – 1915)</a:t>
            </a:r>
            <a:endParaRPr lang="ru-RU" sz="32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788024" y="1836730"/>
            <a:ext cx="4104456" cy="378565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>
            <a:spAutoFit/>
          </a:bodyPr>
          <a:lstStyle/>
          <a:p>
            <a:pPr marL="85725" latinLnBrk="0">
              <a:defRPr/>
            </a:pPr>
            <a:r>
              <a:rPr lang="ru-RU" sz="2400" dirty="0"/>
              <a:t>В </a:t>
            </a:r>
            <a:r>
              <a:rPr lang="ru-RU" sz="2400" b="1" dirty="0"/>
              <a:t>1878 г</a:t>
            </a:r>
            <a:r>
              <a:rPr lang="ru-RU" sz="2400" dirty="0"/>
              <a:t>. канадский </a:t>
            </a:r>
            <a:r>
              <a:rPr lang="ru-RU" sz="2400" dirty="0" smtClean="0"/>
              <a:t>инженер</a:t>
            </a:r>
          </a:p>
          <a:p>
            <a:pPr marL="85725" latinLnBrk="0">
              <a:defRPr/>
            </a:pPr>
            <a:r>
              <a:rPr lang="ru-RU" sz="2400" b="1" dirty="0" err="1" smtClean="0"/>
              <a:t>Сэндфорд</a:t>
            </a:r>
            <a:r>
              <a:rPr lang="ru-RU" sz="2400" b="1" dirty="0" smtClean="0"/>
              <a:t> Флеминг</a:t>
            </a:r>
          </a:p>
          <a:p>
            <a:pPr marL="85725" latinLnBrk="0">
              <a:defRPr/>
            </a:pPr>
            <a:r>
              <a:rPr lang="ru-RU" sz="2400" dirty="0" smtClean="0"/>
              <a:t>предложил систему </a:t>
            </a:r>
            <a:r>
              <a:rPr lang="ru-RU" sz="2400" b="1" u="sng" dirty="0" smtClean="0"/>
              <a:t>поясного времени</a:t>
            </a:r>
            <a:r>
              <a:rPr lang="ru-RU" sz="2400" dirty="0"/>
              <a:t>, которая в 1884 г. была принята на </a:t>
            </a:r>
            <a:r>
              <a:rPr lang="ru-RU" sz="2400" dirty="0" err="1" smtClean="0"/>
              <a:t>Междуна</a:t>
            </a:r>
            <a:r>
              <a:rPr lang="ru-RU" sz="2400" dirty="0" smtClean="0"/>
              <a:t>-родном </a:t>
            </a:r>
            <a:r>
              <a:rPr lang="ru-RU" sz="2400" dirty="0"/>
              <a:t>астрономическом конгрессе в США, где присутствовало </a:t>
            </a:r>
            <a:r>
              <a:rPr lang="ru-RU" sz="2400" dirty="0" smtClean="0"/>
              <a:t>26 стран</a:t>
            </a:r>
            <a:r>
              <a:rPr lang="ru-RU" sz="2400" dirty="0"/>
              <a:t>.</a:t>
            </a:r>
          </a:p>
        </p:txBody>
      </p:sp>
      <p:pic>
        <p:nvPicPr>
          <p:cNvPr id="3074" name="Picture 2" descr="https://366days.ru/media/article_images/1711/Fu88UbfyPz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30261"/>
            <a:ext cx="3312934" cy="3998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0398746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 animBg="1"/>
      <p:bldP spid="11" grpId="0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Часовые пояса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5949280"/>
            <a:ext cx="8784976" cy="614197"/>
          </a:xfrm>
        </p:spPr>
        <p:txBody>
          <a:bodyPr>
            <a:normAutofit fontScale="92500"/>
          </a:bodyPr>
          <a:lstStyle/>
          <a:p>
            <a:pPr algn="ctr"/>
            <a:r>
              <a:rPr lang="ru-RU" b="1" dirty="0" smtClean="0"/>
              <a:t>Для удобства вся поверхность Земли разделена на 24 часовых пояса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436096" y="445894"/>
            <a:ext cx="36599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НАЧАЛО ОТСЧЁТА ВРЕМЕНИ</a:t>
            </a:r>
            <a:endParaRPr lang="ru-RU" sz="2000" b="1" dirty="0">
              <a:solidFill>
                <a:srgbClr val="FF000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4427984" y="846004"/>
            <a:ext cx="1368152" cy="7107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824565" y="770510"/>
            <a:ext cx="365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_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04804" y="938824"/>
            <a:ext cx="335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+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s://i.mycdn.me/i?r=AzEPZsRbOZEKgBhR0XGMT1Rk4p-G37RhsKk7p1SZ8l6Cp6aKTM5SRkZCeTgDn6uOy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8352928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6414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Карта часовых поясов России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app.onlineschool-1.ru/upload/gDmi0hkQgBaG_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8136904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804701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</TotalTime>
  <Words>354</Words>
  <Application>Microsoft Office PowerPoint</Application>
  <PresentationFormat>Экран (4:3)</PresentationFormat>
  <Paragraphs>62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Россия на карте часовых поясов мира.        </vt:lpstr>
      <vt:lpstr>Сегодня мы узнаем, что такое:</vt:lpstr>
      <vt:lpstr>Местное время- это время на одном меридиане</vt:lpstr>
      <vt:lpstr>Местное время</vt:lpstr>
      <vt:lpstr>Поясное время</vt:lpstr>
      <vt:lpstr>Поясное время </vt:lpstr>
      <vt:lpstr>Сэр Сэ́ндфорд Фле́минг</vt:lpstr>
      <vt:lpstr>Часовые пояса</vt:lpstr>
      <vt:lpstr>Карта часовых поясов России</vt:lpstr>
      <vt:lpstr>  Часовые зоны России</vt:lpstr>
      <vt:lpstr>Декретное время</vt:lpstr>
      <vt:lpstr>Зимнее время и  летнее время</vt:lpstr>
      <vt:lpstr>Линия перемены дат</vt:lpstr>
      <vt:lpstr>Линия перемены дат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Россия на карте часовых поясов мира. </dc:title>
  <dc:creator>Пользователь</dc:creator>
  <cp:lastModifiedBy>Пользователь</cp:lastModifiedBy>
  <cp:revision>26</cp:revision>
  <dcterms:created xsi:type="dcterms:W3CDTF">2023-09-23T15:48:37Z</dcterms:created>
  <dcterms:modified xsi:type="dcterms:W3CDTF">2023-09-24T14:08:04Z</dcterms:modified>
</cp:coreProperties>
</file>