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2" r:id="rId1"/>
  </p:sldMasterIdLst>
  <p:sldIdLst>
    <p:sldId id="267" r:id="rId2"/>
    <p:sldId id="268" r:id="rId3"/>
    <p:sldId id="269" r:id="rId4"/>
    <p:sldId id="270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19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F983FB-95D3-47C0-883B-85E7029DC3F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23.09.2023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23.09.2023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Рисунок с подписью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43174" y="5076840"/>
            <a:ext cx="4857784" cy="566738"/>
          </a:xfrm>
        </p:spPr>
        <p:txBody>
          <a:bodyPr anchor="b"/>
          <a:lstStyle>
            <a:lvl1pPr algn="ctr">
              <a:defRPr sz="2000" b="0">
                <a:latin typeface="Segoe Script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643174" y="889015"/>
            <a:ext cx="4857784" cy="411480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none"/>
        </p:style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23.09.2023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23.09.2023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23.09.2023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23.09.2023</a:t>
            </a:fld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23.09.2023</a:t>
            </a:fld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23.09.2023</a:t>
            </a:fld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23.09.2023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23.09.2023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5B106E36-FD25-4E2D-B0AA-010F637433A0}" type="datetimeFigureOut">
              <a:rPr lang="ru-RU" smtClean="0"/>
              <a:pPr/>
              <a:t>23.09.2023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3" r:id="rId1"/>
    <p:sldLayoutId id="2147483864" r:id="rId2"/>
    <p:sldLayoutId id="2147483865" r:id="rId3"/>
    <p:sldLayoutId id="2147483866" r:id="rId4"/>
    <p:sldLayoutId id="2147483867" r:id="rId5"/>
    <p:sldLayoutId id="2147483868" r:id="rId6"/>
    <p:sldLayoutId id="2147483869" r:id="rId7"/>
    <p:sldLayoutId id="2147483870" r:id="rId8"/>
    <p:sldLayoutId id="2147483871" r:id="rId9"/>
    <p:sldLayoutId id="2147483872" r:id="rId10"/>
    <p:sldLayoutId id="2147483873" r:id="rId11"/>
    <p:sldLayoutId id="2147483875" r:id="rId12"/>
  </p:sldLayoutIdLst>
  <p:transition spd="med">
    <p:fade/>
  </p:transition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Преподаватель\Desktop\картинки-фото\i1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2492896"/>
            <a:ext cx="2678084" cy="273630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WordArt 2" descr="Бумажный пакет"/>
          <p:cNvSpPr>
            <a:spLocks noChangeArrowheads="1" noChangeShapeType="1" noTextEdit="1"/>
          </p:cNvSpPr>
          <p:nvPr/>
        </p:nvSpPr>
        <p:spPr bwMode="auto">
          <a:xfrm>
            <a:off x="3563888" y="1700808"/>
            <a:ext cx="4464496" cy="64807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2000" kern="10" spc="0" dirty="0" smtClean="0">
                <a:ln w="9525">
                  <a:solidFill>
                    <a:srgbClr val="008000"/>
                  </a:solidFill>
                  <a:round/>
                  <a:headEnd/>
                  <a:tailEnd/>
                </a:ln>
                <a:blipFill dpi="0" rotWithShape="0">
                  <a:blip r:embed="rId4"/>
                  <a:srcRect/>
                  <a:tile tx="0" ty="0" sx="100000" sy="100000" flip="none" algn="tl"/>
                </a:blipFill>
                <a:effectLst>
                  <a:outerShdw dist="563972" dir="14049741" sx="125000" sy="125000" algn="tl" rotWithShape="0">
                    <a:srgbClr val="C7DFD3">
                      <a:alpha val="80000"/>
                    </a:srgbClr>
                  </a:outerShdw>
                </a:effectLst>
                <a:latin typeface="Arial Black"/>
              </a:rPr>
              <a:t>Заповеди первоклассника.</a:t>
            </a:r>
            <a:endParaRPr lang="ru-RU" sz="2000" kern="10" spc="0" dirty="0">
              <a:ln w="9525">
                <a:solidFill>
                  <a:srgbClr val="008000"/>
                </a:solidFill>
                <a:round/>
                <a:headEnd/>
                <a:tailEnd/>
              </a:ln>
              <a:blipFill dpi="0" rotWithShape="0">
                <a:blip r:embed="rId4"/>
                <a:srcRect/>
                <a:tile tx="0" ty="0" sx="100000" sy="100000" flip="none" algn="tl"/>
              </a:blipFill>
              <a:effectLst>
                <a:outerShdw dist="563972" dir="14049741" sx="125000" sy="125000" algn="tl" rotWithShape="0">
                  <a:srgbClr val="C7DFD3">
                    <a:alpha val="80000"/>
                  </a:srgbClr>
                </a:outerShdw>
              </a:effectLst>
              <a:latin typeface="Arial Black"/>
            </a:endParaRPr>
          </a:p>
        </p:txBody>
      </p:sp>
    </p:spTree>
  </p:cSld>
  <p:clrMapOvr>
    <a:masterClrMapping/>
  </p:clrMapOvr>
  <p:transition spd="med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WordArt 2"/>
          <p:cNvSpPr>
            <a:spLocks noChangeArrowheads="1" noChangeShapeType="1" noTextEdit="1"/>
          </p:cNvSpPr>
          <p:nvPr/>
        </p:nvSpPr>
        <p:spPr bwMode="auto">
          <a:xfrm>
            <a:off x="1259632" y="332656"/>
            <a:ext cx="7272808" cy="93610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2000" b="1" kern="10" spc="0" dirty="0" smtClean="0">
                <a:ln w="9525">
                  <a:solidFill>
                    <a:srgbClr val="FFFF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Cambria"/>
              </a:rPr>
              <a:t>Правила жизни в коллективе.</a:t>
            </a:r>
          </a:p>
          <a:p>
            <a:pPr algn="ctr" rtl="0"/>
            <a:endParaRPr lang="ru-RU" sz="2000" b="1" kern="10" spc="0" dirty="0">
              <a:ln w="9525">
                <a:solidFill>
                  <a:srgbClr val="FFFF00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outerShdw dist="35921" dir="2700000" algn="ctr" rotWithShape="0">
                  <a:srgbClr val="808080">
                    <a:alpha val="80000"/>
                  </a:srgbClr>
                </a:outerShdw>
              </a:effectLst>
              <a:latin typeface="Cambria"/>
            </a:endParaRPr>
          </a:p>
        </p:txBody>
      </p:sp>
      <p:sp>
        <p:nvSpPr>
          <p:cNvPr id="5" name="Содержимое 2"/>
          <p:cNvSpPr txBox="1">
            <a:spLocks/>
          </p:cNvSpPr>
          <p:nvPr/>
        </p:nvSpPr>
        <p:spPr bwMode="auto">
          <a:xfrm>
            <a:off x="1187624" y="908720"/>
            <a:ext cx="7560840" cy="4925144"/>
          </a:xfrm>
          <a:prstGeom prst="rect">
            <a:avLst/>
          </a:prstGeom>
          <a:noFill/>
          <a:ln w="25400" cap="flat" cmpd="sng" algn="ctr">
            <a:noFill/>
            <a:prstDash val="solid"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/>
          <a:p>
            <a:pPr marL="514350" marR="0" lvl="0" indent="-5143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entury Schoolbook" pitchFamily="18" charset="0"/>
                <a:ea typeface="+mn-ea"/>
                <a:cs typeface="+mn-cs"/>
              </a:rPr>
              <a:t>Не отнимай чужого, но  не всё своё отдавай.</a:t>
            </a:r>
          </a:p>
          <a:p>
            <a:pPr marL="514350" marR="0" lvl="0" indent="-5143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entury Schoolbook" pitchFamily="18" charset="0"/>
                <a:ea typeface="+mn-ea"/>
                <a:cs typeface="+mn-cs"/>
              </a:rPr>
              <a:t>Попросили - дай, пытаются отнять -защищайся.</a:t>
            </a:r>
          </a:p>
          <a:p>
            <a:pPr marL="514350" marR="0" lvl="0" indent="-5143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entury Schoolbook" pitchFamily="18" charset="0"/>
                <a:ea typeface="+mn-ea"/>
                <a:cs typeface="+mn-cs"/>
              </a:rPr>
              <a:t>Не дерись без обиды.</a:t>
            </a:r>
          </a:p>
          <a:p>
            <a:pPr marL="514350" marR="0" lvl="0" indent="-5143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entury Schoolbook" pitchFamily="18" charset="0"/>
                <a:ea typeface="+mn-ea"/>
                <a:cs typeface="+mn-cs"/>
              </a:rPr>
              <a:t>Не обижайся без дела.</a:t>
            </a:r>
          </a:p>
          <a:p>
            <a:pPr marL="514350" marR="0" lvl="0" indent="-5143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entury Schoolbook" pitchFamily="18" charset="0"/>
                <a:ea typeface="+mn-ea"/>
                <a:cs typeface="+mn-cs"/>
              </a:rPr>
              <a:t>Зовут играть - иди, не зовут - спроси разрешения играть вместе. Это не стыдно.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32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2"/>
          <p:cNvSpPr txBox="1">
            <a:spLocks/>
          </p:cNvSpPr>
          <p:nvPr/>
        </p:nvSpPr>
        <p:spPr bwMode="auto">
          <a:xfrm>
            <a:off x="683568" y="1124744"/>
            <a:ext cx="8229600" cy="4525963"/>
          </a:xfrm>
          <a:prstGeom prst="rect">
            <a:avLst/>
          </a:prstGeom>
          <a:noFill/>
          <a:ln w="25400" cap="flat" cmpd="sng" algn="ctr">
            <a:noFill/>
            <a:prstDash val="solid"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entury Schoolbook" pitchFamily="18" charset="0"/>
                <a:ea typeface="+mn-ea"/>
                <a:cs typeface="+mn-cs"/>
              </a:rPr>
              <a:t>6. Играй честно, если водишь, то отваживайся.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entury Schoolbook" pitchFamily="18" charset="0"/>
                <a:ea typeface="+mn-ea"/>
                <a:cs typeface="+mn-cs"/>
              </a:rPr>
              <a:t>7. Не дразни, не выпрашивай ничего. Никого два раза ни о чём не проси.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entury Schoolbook" pitchFamily="18" charset="0"/>
                <a:ea typeface="+mn-ea"/>
                <a:cs typeface="+mn-cs"/>
              </a:rPr>
              <a:t>8. Из-за отметки не плачь, будь гордым.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entury Schoolbook" pitchFamily="18" charset="0"/>
                <a:ea typeface="+mn-ea"/>
                <a:cs typeface="+mn-cs"/>
              </a:rPr>
              <a:t>9. С учителем из-за отметки не спорь и не обижайся. Делай уроки, а какие будут отметки, такие и будут.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32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WordArt 2"/>
          <p:cNvSpPr>
            <a:spLocks noChangeArrowheads="1" noChangeShapeType="1" noTextEdit="1"/>
          </p:cNvSpPr>
          <p:nvPr/>
        </p:nvSpPr>
        <p:spPr bwMode="auto">
          <a:xfrm>
            <a:off x="827584" y="548680"/>
            <a:ext cx="7272808" cy="93610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2000" b="1" kern="10" spc="0" dirty="0" smtClean="0">
                <a:ln w="9525">
                  <a:solidFill>
                    <a:srgbClr val="FFFF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Cambria"/>
              </a:rPr>
              <a:t>Правила жизни в коллективе.</a:t>
            </a:r>
          </a:p>
          <a:p>
            <a:pPr algn="ctr" rtl="0"/>
            <a:endParaRPr lang="ru-RU" sz="2000" b="1" kern="10" spc="0" dirty="0">
              <a:ln w="9525">
                <a:solidFill>
                  <a:srgbClr val="FFFF00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outerShdw dist="35921" dir="2700000" algn="ctr" rotWithShape="0">
                  <a:srgbClr val="808080">
                    <a:alpha val="80000"/>
                  </a:srgbClr>
                </a:outerShdw>
              </a:effectLst>
              <a:latin typeface="Cambri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2"/>
          <p:cNvSpPr txBox="1">
            <a:spLocks/>
          </p:cNvSpPr>
          <p:nvPr/>
        </p:nvSpPr>
        <p:spPr bwMode="auto">
          <a:xfrm>
            <a:off x="467544" y="1340768"/>
            <a:ext cx="8229600" cy="4525963"/>
          </a:xfrm>
          <a:prstGeom prst="rect">
            <a:avLst/>
          </a:prstGeom>
          <a:noFill/>
          <a:ln w="25400" cap="flat" cmpd="sng" algn="ctr">
            <a:noFill/>
            <a:prstDash val="solid"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entury Schoolbook" pitchFamily="18" charset="0"/>
                <a:ea typeface="+mn-ea"/>
                <a:cs typeface="+mn-cs"/>
              </a:rPr>
              <a:t>10. Не ябедничай за спиной у товарищей.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entury Schoolbook" pitchFamily="18" charset="0"/>
                <a:ea typeface="+mn-ea"/>
                <a:cs typeface="+mn-cs"/>
              </a:rPr>
              <a:t>11. Не будь грязнулей, дети грязнуль не любят.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entury Schoolbook" pitchFamily="18" charset="0"/>
                <a:ea typeface="+mn-ea"/>
                <a:cs typeface="+mn-cs"/>
              </a:rPr>
              <a:t>12. Почаще говори: давай играть, давай дружить, давай вместе пойдём домой.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entury Schoolbook" pitchFamily="18" charset="0"/>
                <a:ea typeface="+mn-ea"/>
                <a:cs typeface="+mn-cs"/>
              </a:rPr>
              <a:t>13. И не выставляйся! Ты не лучше всех, ты не хуже всех, ты мой любимый ребёнок.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entury Schoolbook" pitchFamily="18" charset="0"/>
                <a:ea typeface="+mn-ea"/>
                <a:cs typeface="+mn-cs"/>
              </a:rPr>
              <a:t>14. Иди в школу, и пусть она тебе будет в радость, а я буду ждать  и думать о тебе.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32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WordArt 2"/>
          <p:cNvSpPr>
            <a:spLocks noChangeArrowheads="1" noChangeShapeType="1" noTextEdit="1"/>
          </p:cNvSpPr>
          <p:nvPr/>
        </p:nvSpPr>
        <p:spPr bwMode="auto">
          <a:xfrm>
            <a:off x="827584" y="548680"/>
            <a:ext cx="7416824" cy="10081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2000" b="1" kern="10" spc="0" dirty="0" smtClean="0">
                <a:ln w="9525">
                  <a:solidFill>
                    <a:srgbClr val="FFFF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Cambria"/>
              </a:rPr>
              <a:t>Правила жизни в коллективе.</a:t>
            </a:r>
          </a:p>
          <a:p>
            <a:pPr algn="ctr" rtl="0"/>
            <a:endParaRPr lang="ru-RU" sz="2000" b="1" kern="10" spc="0" dirty="0">
              <a:ln w="9525">
                <a:solidFill>
                  <a:srgbClr val="FFFF00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outerShdw dist="35921" dir="2700000" algn="ctr" rotWithShape="0">
                  <a:srgbClr val="808080">
                    <a:alpha val="80000"/>
                  </a:srgbClr>
                </a:outerShdw>
              </a:effectLst>
              <a:latin typeface="Cambria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1никитин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Тема1никитин</Template>
  <TotalTime>81</TotalTime>
  <Words>162</Words>
  <Application>Microsoft Office PowerPoint</Application>
  <PresentationFormat>Экран (4:3)</PresentationFormat>
  <Paragraphs>19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Тема1никитин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Преподаватель</dc:creator>
  <cp:lastModifiedBy>Svetlana</cp:lastModifiedBy>
  <cp:revision>11</cp:revision>
  <dcterms:created xsi:type="dcterms:W3CDTF">2013-07-15T01:31:10Z</dcterms:created>
  <dcterms:modified xsi:type="dcterms:W3CDTF">2023-09-23T18:54:22Z</dcterms:modified>
</cp:coreProperties>
</file>