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3" r:id="rId12"/>
    <p:sldId id="285" r:id="rId13"/>
    <p:sldId id="286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F4166-8C0F-4D18-ACAA-301EF1185E81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1440A-7D19-455B-B6C1-4272A7B8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ФОНЫ ПРЕЗЕНТАЦИЙ\0001-001-Antonimy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74341"/>
            <a:ext cx="9252520" cy="67836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 rot="21436269">
            <a:off x="3995935" y="1484784"/>
            <a:ext cx="1860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Викторина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1419979">
            <a:off x="3541259" y="2013496"/>
            <a:ext cx="320132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«Когалым – город, </a:t>
            </a:r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который </a:t>
            </a:r>
            <a:r>
              <a:rPr lang="ru-RU" sz="2800" b="1" dirty="0">
                <a:solidFill>
                  <a:srgbClr val="7030A0"/>
                </a:solidFill>
              </a:rPr>
              <a:t>я знаю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0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332655"/>
            <a:ext cx="75817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9. Почему город называют правобережной частью города?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16386" name="Picture 2" descr="C:\Users\Home\Downloads\17990153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750" y="1412776"/>
            <a:ext cx="4762500" cy="38021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1285852" y="5357827"/>
            <a:ext cx="5214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</a:rPr>
              <a:t>(расположен на правом берегу реки)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4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9" y="22056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10.Что </a:t>
            </a:r>
            <a:r>
              <a:rPr lang="ru-RU" sz="2800" b="1" i="1" dirty="0">
                <a:solidFill>
                  <a:srgbClr val="0070C0"/>
                </a:solidFill>
              </a:rPr>
              <a:t>изображено на гербе города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Когалым</a:t>
            </a:r>
            <a:r>
              <a:rPr lang="ru-RU" sz="2800" b="1" i="1" dirty="0" smtClean="0">
                <a:solidFill>
                  <a:srgbClr val="0070C0"/>
                </a:solidFill>
              </a:rPr>
              <a:t>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6113" y="5715016"/>
            <a:ext cx="36616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(Медведь и капля нефти)</a:t>
            </a:r>
          </a:p>
        </p:txBody>
      </p:sp>
      <p:pic>
        <p:nvPicPr>
          <p:cNvPr id="6" name="Рисунок 5" descr="C:\Documents and Settings\TEMP\Мои документы\герб когалыма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980728"/>
            <a:ext cx="3902943" cy="474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776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4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9" y="22056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11. Кто является мэром города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Когалым</a:t>
            </a:r>
            <a:r>
              <a:rPr lang="ru-RU" sz="2800" b="1" i="1" dirty="0" smtClean="0">
                <a:solidFill>
                  <a:srgbClr val="0070C0"/>
                </a:solidFill>
              </a:rPr>
              <a:t>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6113" y="5572140"/>
            <a:ext cx="3188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( Николай Пальчиков)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Documents and Settings\Admin\Мои документы\фото мэр когалым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990600"/>
            <a:ext cx="3186122" cy="42481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776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4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9" y="22056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12. В каком музее собрана история города?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5572140"/>
            <a:ext cx="4714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( музейно-выставочный центр)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C:\Documents and Settings\Admin\Мои документы\фото краеведческого музея в когалыме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1000109"/>
            <a:ext cx="3827477" cy="35994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776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:\ФОНЫ ПРЕЗЕНТАЦИЙ\sko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6321" y="1628800"/>
            <a:ext cx="401135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ОЛОДЦЫ!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493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1. Как называется наш детский сад?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788" y="5733255"/>
            <a:ext cx="516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(детский сад « Улыбка»)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1500174"/>
            <a:ext cx="2987675" cy="30241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2. На какой улице он расположен?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788" y="5733255"/>
            <a:ext cx="516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( улица Ленинградская)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C:\Documents and Settings\Admin\Мои документы\фото улицы Ленинградскаой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1428736"/>
            <a:ext cx="4286280" cy="37147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3. В каком году высадился первый десант строителей на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когалымскую</a:t>
            </a:r>
            <a:r>
              <a:rPr lang="ru-RU" sz="2800" b="1" i="1" dirty="0" smtClean="0">
                <a:solidFill>
                  <a:srgbClr val="0070C0"/>
                </a:solidFill>
              </a:rPr>
              <a:t> землю?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788" y="5733255"/>
            <a:ext cx="516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( в 1977 году 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\Мои документы\фото первый десан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2739" y="1357298"/>
            <a:ext cx="4754261" cy="3643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4. Где жили первопроходцы?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788" y="5733255"/>
            <a:ext cx="516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( в палаточном городке 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Admin\Мои документы\фото палаточного городка в когалыме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18" y="1285860"/>
            <a:ext cx="5686816" cy="34575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5. Сколько палаток было в палаточном городке?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788" y="5733255"/>
            <a:ext cx="516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( 20 палаток  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Admin\Мои документы\фото палаточного городка в когалыме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18" y="1285860"/>
            <a:ext cx="5686816" cy="34575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6. Где находится первый дом в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Когалыме</a:t>
            </a:r>
            <a:r>
              <a:rPr lang="ru-RU" sz="2800" b="1" i="1" dirty="0" smtClean="0">
                <a:solidFill>
                  <a:srgbClr val="0070C0"/>
                </a:solidFill>
              </a:rPr>
              <a:t>?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788" y="5733255"/>
            <a:ext cx="516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( на улице </a:t>
            </a:r>
            <a:r>
              <a:rPr lang="ru-RU" sz="2400" b="1" dirty="0" err="1" smtClean="0">
                <a:solidFill>
                  <a:srgbClr val="FF0000"/>
                </a:solidFill>
              </a:rPr>
              <a:t>Повха</a:t>
            </a:r>
            <a:r>
              <a:rPr lang="ru-RU" sz="2400" b="1" dirty="0" smtClean="0">
                <a:solidFill>
                  <a:srgbClr val="FF0000"/>
                </a:solidFill>
              </a:rPr>
              <a:t>, 2  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Admin\Мои документы\фото первого дома в когалыме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1142984"/>
            <a:ext cx="5840743" cy="38957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96110"/>
            <a:ext cx="8100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7. </a:t>
            </a:r>
            <a:r>
              <a:rPr lang="ru-RU" sz="2800" b="1" i="1" dirty="0">
                <a:solidFill>
                  <a:srgbClr val="0070C0"/>
                </a:solidFill>
              </a:rPr>
              <a:t>Когда празднуется </a:t>
            </a:r>
            <a:r>
              <a:rPr lang="ru-RU" sz="2800" b="1" i="1" dirty="0" smtClean="0">
                <a:solidFill>
                  <a:srgbClr val="0070C0"/>
                </a:solidFill>
              </a:rPr>
              <a:t>День </a:t>
            </a:r>
            <a:r>
              <a:rPr lang="ru-RU" sz="2800" b="1" i="1" dirty="0">
                <a:solidFill>
                  <a:srgbClr val="0070C0"/>
                </a:solidFill>
              </a:rPr>
              <a:t>города в Когалыме?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06100" y="6093296"/>
            <a:ext cx="4457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(Первое воскресенье  сентября)</a:t>
            </a:r>
          </a:p>
        </p:txBody>
      </p:sp>
      <p:pic>
        <p:nvPicPr>
          <p:cNvPr id="8194" name="Picture 2" descr="C:\Users\Home\Downloads\index (2)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1" t="2459" r="14660" b="8865"/>
          <a:stretch/>
        </p:blipFill>
        <p:spPr bwMode="auto">
          <a:xfrm>
            <a:off x="496144" y="929716"/>
            <a:ext cx="3787824" cy="33058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 descr="C:\Users\Home\Downloads\10842179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608"/>
          <a:stretch/>
        </p:blipFill>
        <p:spPr bwMode="auto">
          <a:xfrm>
            <a:off x="4587022" y="2856985"/>
            <a:ext cx="3975651" cy="30670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841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8836" y="209546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8. </a:t>
            </a:r>
            <a:r>
              <a:rPr lang="ru-RU" sz="2800" b="1" i="1" dirty="0">
                <a:solidFill>
                  <a:srgbClr val="0070C0"/>
                </a:solidFill>
              </a:rPr>
              <a:t>С какой ягодой связано название </a:t>
            </a:r>
            <a:r>
              <a:rPr lang="ru-RU" sz="2800" b="1" i="1" dirty="0" smtClean="0">
                <a:solidFill>
                  <a:srgbClr val="0070C0"/>
                </a:solidFill>
              </a:rPr>
              <a:t>места, </a:t>
            </a:r>
            <a:r>
              <a:rPr lang="ru-RU" sz="2800" b="1" i="1" dirty="0">
                <a:solidFill>
                  <a:srgbClr val="0070C0"/>
                </a:solidFill>
              </a:rPr>
              <a:t>изображенного на фото?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5154" y="6082980"/>
            <a:ext cx="4121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</a:rPr>
              <a:t>Рябина, Рябиновый бульвар</a:t>
            </a:r>
            <a:r>
              <a:rPr lang="ru-RU" dirty="0">
                <a:solidFill>
                  <a:srgbClr val="FF0000"/>
                </a:solidFill>
              </a:rPr>
              <a:t>)</a:t>
            </a:r>
          </a:p>
        </p:txBody>
      </p:sp>
      <p:pic>
        <p:nvPicPr>
          <p:cNvPr id="1026" name="Picture 2" descr="F:\Программа Мой край Югра\Когалым\DSCN018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4128" y="2264865"/>
            <a:ext cx="3091879" cy="32769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4" descr="Картинка 26 из 207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3681" y="1366279"/>
            <a:ext cx="3085890" cy="32768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849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186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XxX</cp:lastModifiedBy>
  <cp:revision>21</cp:revision>
  <dcterms:created xsi:type="dcterms:W3CDTF">2015-04-11T17:08:33Z</dcterms:created>
  <dcterms:modified xsi:type="dcterms:W3CDTF">2023-09-25T13:28:49Z</dcterms:modified>
</cp:coreProperties>
</file>