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2.jpg" ContentType="image/jpg"/>
  <Override PartName="/ppt/media/image3.jpg" ContentType="image/jpg"/>
  <Override PartName="/ppt/media/image4.jpg" ContentType="image/jpg"/>
  <Override PartName="/ppt/media/image5.jpg" ContentType="image/jpg"/>
  <Override PartName="/ppt/media/image6.jpg" ContentType="image/jpg"/>
  <Override PartName="/ppt/media/image7.jpg" ContentType="image/jpg"/>
  <Override PartName="/ppt/media/image8.jpg" ContentType="image/jpg"/>
  <Override PartName="/ppt/media/image9.jpg" ContentType="image/jpg"/>
  <Override PartName="/ppt/media/image10.jpg" ContentType="image/jpg"/>
  <Override PartName="/ppt/media/image11.jpg" ContentType="image/jpg"/>
  <Override PartName="/ppt/media/image12.jpg" ContentType="image/jpg"/>
  <Override PartName="/ppt/media/image13.jpg" ContentType="image/jpg"/>
  <Override PartName="/ppt/media/image14.jpg" ContentType="image/jpg"/>
  <Override PartName="/ppt/media/image15.jpg" ContentType="image/jpg"/>
  <Override PartName="/ppt/media/image16.jpg" ContentType="image/jpg"/>
  <Override PartName="/ppt/media/image17.jpg" ContentType="image/jpg"/>
  <Override PartName="/ppt/media/image19.jpg" ContentType="image/jpg"/>
  <Override PartName="/ppt/media/image20.jpg" ContentType="image/jpg"/>
  <Override PartName="/ppt/media/image21.jpg" ContentType="image/jpg"/>
  <Override PartName="/ppt/media/image22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556500" cy="10693400"/>
  <p:notesSz cx="7556500" cy="10693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2616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3172" y="3293490"/>
            <a:ext cx="5356504" cy="162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2.jpg"/><Relationship Id="rId7" Type="http://schemas.openxmlformats.org/officeDocument/2006/relationships/image" Target="../media/image20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g"/><Relationship Id="rId5" Type="http://schemas.openxmlformats.org/officeDocument/2006/relationships/image" Target="../media/image19.jpg"/><Relationship Id="rId10" Type="http://schemas.openxmlformats.org/officeDocument/2006/relationships/image" Target="../media/image22.jpg"/><Relationship Id="rId4" Type="http://schemas.openxmlformats.org/officeDocument/2006/relationships/image" Target="../media/image14.jpg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5698" y="1384300"/>
            <a:ext cx="5356504" cy="162560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8890" marR="5080" algn="ctr">
              <a:lnSpc>
                <a:spcPts val="4140"/>
              </a:lnSpc>
              <a:spcBef>
                <a:spcPts val="380"/>
              </a:spcBef>
            </a:pPr>
            <a:r>
              <a:rPr dirty="0"/>
              <a:t>Дидактический</a:t>
            </a:r>
            <a:r>
              <a:rPr spc="-95" dirty="0"/>
              <a:t> </a:t>
            </a:r>
            <a:r>
              <a:rPr spc="-5" dirty="0"/>
              <a:t>материал </a:t>
            </a:r>
            <a:r>
              <a:rPr spc="-885" dirty="0"/>
              <a:t> </a:t>
            </a:r>
            <a:r>
              <a:rPr spc="-5" dirty="0"/>
              <a:t>по </a:t>
            </a:r>
            <a:r>
              <a:rPr dirty="0"/>
              <a:t>общей физической </a:t>
            </a:r>
            <a:r>
              <a:rPr spc="5" dirty="0"/>
              <a:t> </a:t>
            </a:r>
            <a:r>
              <a:rPr spc="-5" dirty="0"/>
              <a:t>подготовке</a:t>
            </a:r>
            <a:r>
              <a:rPr spc="-15" dirty="0"/>
              <a:t> </a:t>
            </a:r>
            <a:r>
              <a:rPr dirty="0"/>
              <a:t>(ОФП)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A1381F-C770-2C77-9182-D80DFACF34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050" y="3746500"/>
            <a:ext cx="37338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86130" y="678179"/>
            <a:ext cx="5980430" cy="7993380"/>
            <a:chOff x="786130" y="678179"/>
            <a:chExt cx="5980430" cy="79933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0895" y="679449"/>
              <a:ext cx="5939155" cy="799210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98830" y="703833"/>
              <a:ext cx="5967730" cy="768350"/>
            </a:xfrm>
            <a:custGeom>
              <a:avLst/>
              <a:gdLst/>
              <a:ahLst/>
              <a:cxnLst/>
              <a:rect l="l" t="t" r="r" b="b"/>
              <a:pathLst>
                <a:path w="5967730" h="768350">
                  <a:moveTo>
                    <a:pt x="5967730" y="0"/>
                  </a:moveTo>
                  <a:lnTo>
                    <a:pt x="5935980" y="0"/>
                  </a:lnTo>
                  <a:lnTo>
                    <a:pt x="5935980" y="19050"/>
                  </a:lnTo>
                  <a:lnTo>
                    <a:pt x="5948680" y="19050"/>
                  </a:lnTo>
                  <a:lnTo>
                    <a:pt x="5948680" y="37846"/>
                  </a:lnTo>
                  <a:lnTo>
                    <a:pt x="5935980" y="37846"/>
                  </a:lnTo>
                  <a:lnTo>
                    <a:pt x="5935980" y="729996"/>
                  </a:lnTo>
                  <a:lnTo>
                    <a:pt x="5948680" y="729996"/>
                  </a:lnTo>
                  <a:lnTo>
                    <a:pt x="5948680" y="730250"/>
                  </a:lnTo>
                  <a:lnTo>
                    <a:pt x="19050" y="730250"/>
                  </a:lnTo>
                  <a:lnTo>
                    <a:pt x="19050" y="72364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723646"/>
                  </a:lnTo>
                  <a:lnTo>
                    <a:pt x="0" y="749300"/>
                  </a:lnTo>
                  <a:lnTo>
                    <a:pt x="0" y="768350"/>
                  </a:lnTo>
                  <a:lnTo>
                    <a:pt x="5967730" y="768350"/>
                  </a:lnTo>
                  <a:lnTo>
                    <a:pt x="5967730" y="749300"/>
                  </a:lnTo>
                  <a:lnTo>
                    <a:pt x="5948680" y="749300"/>
                  </a:lnTo>
                  <a:lnTo>
                    <a:pt x="5948680" y="749046"/>
                  </a:lnTo>
                  <a:lnTo>
                    <a:pt x="5967730" y="749046"/>
                  </a:lnTo>
                  <a:lnTo>
                    <a:pt x="5967730" y="19050"/>
                  </a:lnTo>
                  <a:lnTo>
                    <a:pt x="5967730" y="18796"/>
                  </a:lnTo>
                  <a:lnTo>
                    <a:pt x="596773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05180" y="697229"/>
              <a:ext cx="5929630" cy="730250"/>
            </a:xfrm>
            <a:custGeom>
              <a:avLst/>
              <a:gdLst/>
              <a:ahLst/>
              <a:cxnLst/>
              <a:rect l="l" t="t" r="r" b="b"/>
              <a:pathLst>
                <a:path w="5929630" h="730250">
                  <a:moveTo>
                    <a:pt x="5929630" y="0"/>
                  </a:moveTo>
                  <a:lnTo>
                    <a:pt x="0" y="0"/>
                  </a:lnTo>
                  <a:lnTo>
                    <a:pt x="0" y="730250"/>
                  </a:lnTo>
                  <a:lnTo>
                    <a:pt x="5929630" y="730250"/>
                  </a:lnTo>
                  <a:lnTo>
                    <a:pt x="592963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05180" y="697229"/>
              <a:ext cx="5929630" cy="730250"/>
            </a:xfrm>
            <a:custGeom>
              <a:avLst/>
              <a:gdLst/>
              <a:ahLst/>
              <a:cxnLst/>
              <a:rect l="l" t="t" r="r" b="b"/>
              <a:pathLst>
                <a:path w="5929630" h="730250">
                  <a:moveTo>
                    <a:pt x="0" y="730250"/>
                  </a:moveTo>
                  <a:lnTo>
                    <a:pt x="5929630" y="730250"/>
                  </a:lnTo>
                  <a:lnTo>
                    <a:pt x="5929630" y="0"/>
                  </a:lnTo>
                  <a:lnTo>
                    <a:pt x="0" y="0"/>
                  </a:lnTo>
                  <a:lnTo>
                    <a:pt x="0" y="73025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24230" y="735583"/>
            <a:ext cx="5891530" cy="6026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КАРТА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№</a:t>
            </a:r>
            <a:r>
              <a:rPr sz="1400" b="1" spc="-2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  <a:spcBef>
                <a:spcPts val="1180"/>
              </a:spcBef>
            </a:pPr>
            <a:r>
              <a:rPr sz="1400" b="1" spc="-5" dirty="0">
                <a:latin typeface="Times New Roman"/>
                <a:cs typeface="Times New Roman"/>
              </a:rPr>
              <a:t>КРУГОВАЯ</a:t>
            </a:r>
            <a:r>
              <a:rPr sz="1400" b="1" spc="-3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ТРЕНИРОВКА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844039" y="3264534"/>
            <a:ext cx="1285240" cy="692150"/>
            <a:chOff x="1844039" y="3264534"/>
            <a:chExt cx="1285240" cy="692150"/>
          </a:xfrm>
        </p:grpSpPr>
        <p:sp>
          <p:nvSpPr>
            <p:cNvPr id="9" name="object 9"/>
            <p:cNvSpPr/>
            <p:nvPr/>
          </p:nvSpPr>
          <p:spPr>
            <a:xfrm>
              <a:off x="1856740" y="3289553"/>
              <a:ext cx="1272540" cy="666750"/>
            </a:xfrm>
            <a:custGeom>
              <a:avLst/>
              <a:gdLst/>
              <a:ahLst/>
              <a:cxnLst/>
              <a:rect l="l" t="t" r="r" b="b"/>
              <a:pathLst>
                <a:path w="1272539" h="666750">
                  <a:moveTo>
                    <a:pt x="1272540" y="0"/>
                  </a:moveTo>
                  <a:lnTo>
                    <a:pt x="1240777" y="0"/>
                  </a:lnTo>
                  <a:lnTo>
                    <a:pt x="1240777" y="19050"/>
                  </a:lnTo>
                  <a:lnTo>
                    <a:pt x="1240777" y="38100"/>
                  </a:lnTo>
                  <a:lnTo>
                    <a:pt x="1253490" y="38100"/>
                  </a:lnTo>
                  <a:lnTo>
                    <a:pt x="1253490" y="38481"/>
                  </a:lnTo>
                  <a:lnTo>
                    <a:pt x="1253490" y="628396"/>
                  </a:lnTo>
                  <a:lnTo>
                    <a:pt x="1253490" y="628650"/>
                  </a:lnTo>
                  <a:lnTo>
                    <a:pt x="38100" y="628650"/>
                  </a:lnTo>
                  <a:lnTo>
                    <a:pt x="38100" y="628396"/>
                  </a:lnTo>
                  <a:lnTo>
                    <a:pt x="1234440" y="628396"/>
                  </a:lnTo>
                  <a:lnTo>
                    <a:pt x="1253490" y="628396"/>
                  </a:lnTo>
                  <a:lnTo>
                    <a:pt x="1253490" y="38481"/>
                  </a:lnTo>
                  <a:lnTo>
                    <a:pt x="1234440" y="38481"/>
                  </a:lnTo>
                  <a:lnTo>
                    <a:pt x="1234440" y="622046"/>
                  </a:lnTo>
                  <a:lnTo>
                    <a:pt x="38100" y="622046"/>
                  </a:lnTo>
                  <a:lnTo>
                    <a:pt x="19050" y="62204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622046"/>
                  </a:lnTo>
                  <a:lnTo>
                    <a:pt x="0" y="647700"/>
                  </a:lnTo>
                  <a:lnTo>
                    <a:pt x="0" y="666750"/>
                  </a:lnTo>
                  <a:lnTo>
                    <a:pt x="1272540" y="666750"/>
                  </a:lnTo>
                  <a:lnTo>
                    <a:pt x="1272540" y="647700"/>
                  </a:lnTo>
                  <a:lnTo>
                    <a:pt x="1253490" y="647700"/>
                  </a:lnTo>
                  <a:lnTo>
                    <a:pt x="1253490" y="647446"/>
                  </a:lnTo>
                  <a:lnTo>
                    <a:pt x="1272540" y="647446"/>
                  </a:lnTo>
                  <a:lnTo>
                    <a:pt x="1272540" y="19431"/>
                  </a:lnTo>
                  <a:lnTo>
                    <a:pt x="1253490" y="19431"/>
                  </a:lnTo>
                  <a:lnTo>
                    <a:pt x="1253490" y="19050"/>
                  </a:lnTo>
                  <a:lnTo>
                    <a:pt x="1272540" y="19050"/>
                  </a:lnTo>
                  <a:lnTo>
                    <a:pt x="127254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63089" y="3283584"/>
              <a:ext cx="1234440" cy="628015"/>
            </a:xfrm>
            <a:custGeom>
              <a:avLst/>
              <a:gdLst/>
              <a:ahLst/>
              <a:cxnLst/>
              <a:rect l="l" t="t" r="r" b="b"/>
              <a:pathLst>
                <a:path w="1234439" h="628014">
                  <a:moveTo>
                    <a:pt x="1234439" y="0"/>
                  </a:moveTo>
                  <a:lnTo>
                    <a:pt x="0" y="0"/>
                  </a:lnTo>
                  <a:lnTo>
                    <a:pt x="0" y="628015"/>
                  </a:lnTo>
                  <a:lnTo>
                    <a:pt x="1234439" y="628015"/>
                  </a:lnTo>
                  <a:lnTo>
                    <a:pt x="1234439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63089" y="3283584"/>
              <a:ext cx="1234440" cy="628015"/>
            </a:xfrm>
            <a:custGeom>
              <a:avLst/>
              <a:gdLst/>
              <a:ahLst/>
              <a:cxnLst/>
              <a:rect l="l" t="t" r="r" b="b"/>
              <a:pathLst>
                <a:path w="1234439" h="628014">
                  <a:moveTo>
                    <a:pt x="0" y="628015"/>
                  </a:moveTo>
                  <a:lnTo>
                    <a:pt x="1234439" y="628015"/>
                  </a:lnTo>
                  <a:lnTo>
                    <a:pt x="1234439" y="0"/>
                  </a:lnTo>
                  <a:lnTo>
                    <a:pt x="0" y="0"/>
                  </a:lnTo>
                  <a:lnTo>
                    <a:pt x="0" y="628015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882139" y="3307206"/>
            <a:ext cx="1196340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1795" marR="118745" indent="-266700">
              <a:lnSpc>
                <a:spcPct val="11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6.О</a:t>
            </a:r>
            <a:r>
              <a:rPr sz="1200" b="1" spc="10" dirty="0">
                <a:latin typeface="Times New Roman"/>
                <a:cs typeface="Times New Roman"/>
              </a:rPr>
              <a:t>т</a:t>
            </a:r>
            <a:r>
              <a:rPr sz="1200" b="1" spc="-20" dirty="0">
                <a:latin typeface="Times New Roman"/>
                <a:cs typeface="Times New Roman"/>
              </a:rPr>
              <a:t>ж</a:t>
            </a:r>
            <a:r>
              <a:rPr sz="1200" b="1" dirty="0">
                <a:latin typeface="Times New Roman"/>
                <a:cs typeface="Times New Roman"/>
              </a:rPr>
              <a:t>и</a:t>
            </a:r>
            <a:r>
              <a:rPr sz="1200" b="1" spc="-5" dirty="0">
                <a:latin typeface="Times New Roman"/>
                <a:cs typeface="Times New Roman"/>
              </a:rPr>
              <a:t>ма</a:t>
            </a:r>
            <a:r>
              <a:rPr sz="1200" b="1" dirty="0">
                <a:latin typeface="Times New Roman"/>
                <a:cs typeface="Times New Roman"/>
              </a:rPr>
              <a:t>ния  20</a:t>
            </a:r>
            <a:r>
              <a:rPr sz="1200" b="1" spc="-1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707514" y="5711189"/>
            <a:ext cx="3564890" cy="1367155"/>
            <a:chOff x="1707514" y="5711189"/>
            <a:chExt cx="3564890" cy="1367155"/>
          </a:xfrm>
        </p:grpSpPr>
        <p:sp>
          <p:nvSpPr>
            <p:cNvPr id="14" name="object 14"/>
            <p:cNvSpPr/>
            <p:nvPr/>
          </p:nvSpPr>
          <p:spPr>
            <a:xfrm>
              <a:off x="1720215" y="5736843"/>
              <a:ext cx="1573530" cy="736600"/>
            </a:xfrm>
            <a:custGeom>
              <a:avLst/>
              <a:gdLst/>
              <a:ahLst/>
              <a:cxnLst/>
              <a:rect l="l" t="t" r="r" b="b"/>
              <a:pathLst>
                <a:path w="1573529" h="736600">
                  <a:moveTo>
                    <a:pt x="1573530" y="0"/>
                  </a:moveTo>
                  <a:lnTo>
                    <a:pt x="1541780" y="0"/>
                  </a:lnTo>
                  <a:lnTo>
                    <a:pt x="1541780" y="19050"/>
                  </a:lnTo>
                  <a:lnTo>
                    <a:pt x="1554480" y="19050"/>
                  </a:lnTo>
                  <a:lnTo>
                    <a:pt x="1554480" y="37846"/>
                  </a:lnTo>
                  <a:lnTo>
                    <a:pt x="1541780" y="37846"/>
                  </a:lnTo>
                  <a:lnTo>
                    <a:pt x="1541780" y="698500"/>
                  </a:lnTo>
                  <a:lnTo>
                    <a:pt x="19050" y="698500"/>
                  </a:lnTo>
                  <a:lnTo>
                    <a:pt x="19050" y="69253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692531"/>
                  </a:lnTo>
                  <a:lnTo>
                    <a:pt x="0" y="717550"/>
                  </a:lnTo>
                  <a:lnTo>
                    <a:pt x="0" y="736600"/>
                  </a:lnTo>
                  <a:lnTo>
                    <a:pt x="1573530" y="736600"/>
                  </a:lnTo>
                  <a:lnTo>
                    <a:pt x="1573530" y="717931"/>
                  </a:lnTo>
                  <a:lnTo>
                    <a:pt x="1573530" y="717550"/>
                  </a:lnTo>
                  <a:lnTo>
                    <a:pt x="1573530" y="19050"/>
                  </a:lnTo>
                  <a:lnTo>
                    <a:pt x="1573530" y="18796"/>
                  </a:lnTo>
                  <a:lnTo>
                    <a:pt x="157353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726564" y="5730239"/>
              <a:ext cx="1535430" cy="699135"/>
            </a:xfrm>
            <a:custGeom>
              <a:avLst/>
              <a:gdLst/>
              <a:ahLst/>
              <a:cxnLst/>
              <a:rect l="l" t="t" r="r" b="b"/>
              <a:pathLst>
                <a:path w="1535429" h="699135">
                  <a:moveTo>
                    <a:pt x="1535430" y="0"/>
                  </a:moveTo>
                  <a:lnTo>
                    <a:pt x="0" y="0"/>
                  </a:lnTo>
                  <a:lnTo>
                    <a:pt x="0" y="699135"/>
                  </a:lnTo>
                  <a:lnTo>
                    <a:pt x="1535430" y="699135"/>
                  </a:lnTo>
                  <a:lnTo>
                    <a:pt x="153543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726564" y="5730239"/>
              <a:ext cx="1535430" cy="699135"/>
            </a:xfrm>
            <a:custGeom>
              <a:avLst/>
              <a:gdLst/>
              <a:ahLst/>
              <a:cxnLst/>
              <a:rect l="l" t="t" r="r" b="b"/>
              <a:pathLst>
                <a:path w="1535429" h="699135">
                  <a:moveTo>
                    <a:pt x="0" y="699135"/>
                  </a:moveTo>
                  <a:lnTo>
                    <a:pt x="1535430" y="699135"/>
                  </a:lnTo>
                  <a:lnTo>
                    <a:pt x="1535430" y="0"/>
                  </a:lnTo>
                  <a:lnTo>
                    <a:pt x="0" y="0"/>
                  </a:lnTo>
                  <a:lnTo>
                    <a:pt x="0" y="699135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787775" y="6435343"/>
              <a:ext cx="1484630" cy="642620"/>
            </a:xfrm>
            <a:custGeom>
              <a:avLst/>
              <a:gdLst/>
              <a:ahLst/>
              <a:cxnLst/>
              <a:rect l="l" t="t" r="r" b="b"/>
              <a:pathLst>
                <a:path w="1484629" h="642620">
                  <a:moveTo>
                    <a:pt x="1484630" y="19431"/>
                  </a:moveTo>
                  <a:lnTo>
                    <a:pt x="1465580" y="19431"/>
                  </a:lnTo>
                  <a:lnTo>
                    <a:pt x="1465580" y="38481"/>
                  </a:lnTo>
                  <a:lnTo>
                    <a:pt x="1465580" y="604266"/>
                  </a:lnTo>
                  <a:lnTo>
                    <a:pt x="1465580" y="604520"/>
                  </a:lnTo>
                  <a:lnTo>
                    <a:pt x="38100" y="604520"/>
                  </a:lnTo>
                  <a:lnTo>
                    <a:pt x="38100" y="604266"/>
                  </a:lnTo>
                  <a:lnTo>
                    <a:pt x="1446530" y="604266"/>
                  </a:lnTo>
                  <a:lnTo>
                    <a:pt x="1465580" y="604266"/>
                  </a:lnTo>
                  <a:lnTo>
                    <a:pt x="1465580" y="38481"/>
                  </a:lnTo>
                  <a:lnTo>
                    <a:pt x="1446530" y="38481"/>
                  </a:lnTo>
                  <a:lnTo>
                    <a:pt x="1446530" y="597916"/>
                  </a:lnTo>
                  <a:lnTo>
                    <a:pt x="38100" y="597916"/>
                  </a:lnTo>
                  <a:lnTo>
                    <a:pt x="19050" y="59791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597916"/>
                  </a:lnTo>
                  <a:lnTo>
                    <a:pt x="0" y="623570"/>
                  </a:lnTo>
                  <a:lnTo>
                    <a:pt x="0" y="642620"/>
                  </a:lnTo>
                  <a:lnTo>
                    <a:pt x="1484630" y="642620"/>
                  </a:lnTo>
                  <a:lnTo>
                    <a:pt x="1484630" y="623570"/>
                  </a:lnTo>
                  <a:lnTo>
                    <a:pt x="1465580" y="623570"/>
                  </a:lnTo>
                  <a:lnTo>
                    <a:pt x="1465580" y="623316"/>
                  </a:lnTo>
                  <a:lnTo>
                    <a:pt x="1484630" y="623316"/>
                  </a:lnTo>
                  <a:lnTo>
                    <a:pt x="1484630" y="19431"/>
                  </a:lnTo>
                  <a:close/>
                </a:path>
                <a:path w="1484629" h="642620">
                  <a:moveTo>
                    <a:pt x="1484630" y="0"/>
                  </a:moveTo>
                  <a:lnTo>
                    <a:pt x="1452880" y="0"/>
                  </a:lnTo>
                  <a:lnTo>
                    <a:pt x="1452880" y="19050"/>
                  </a:lnTo>
                  <a:lnTo>
                    <a:pt x="1484630" y="19050"/>
                  </a:lnTo>
                  <a:lnTo>
                    <a:pt x="148463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794125" y="6429374"/>
              <a:ext cx="1446530" cy="603885"/>
            </a:xfrm>
            <a:custGeom>
              <a:avLst/>
              <a:gdLst/>
              <a:ahLst/>
              <a:cxnLst/>
              <a:rect l="l" t="t" r="r" b="b"/>
              <a:pathLst>
                <a:path w="1446529" h="603884">
                  <a:moveTo>
                    <a:pt x="1446529" y="0"/>
                  </a:moveTo>
                  <a:lnTo>
                    <a:pt x="0" y="0"/>
                  </a:lnTo>
                  <a:lnTo>
                    <a:pt x="0" y="603885"/>
                  </a:lnTo>
                  <a:lnTo>
                    <a:pt x="1446529" y="603885"/>
                  </a:lnTo>
                  <a:lnTo>
                    <a:pt x="1446529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794125" y="6429374"/>
              <a:ext cx="1446530" cy="603885"/>
            </a:xfrm>
            <a:custGeom>
              <a:avLst/>
              <a:gdLst/>
              <a:ahLst/>
              <a:cxnLst/>
              <a:rect l="l" t="t" r="r" b="b"/>
              <a:pathLst>
                <a:path w="1446529" h="603884">
                  <a:moveTo>
                    <a:pt x="0" y="603885"/>
                  </a:moveTo>
                  <a:lnTo>
                    <a:pt x="1446529" y="603885"/>
                  </a:lnTo>
                  <a:lnTo>
                    <a:pt x="1446529" y="0"/>
                  </a:lnTo>
                  <a:lnTo>
                    <a:pt x="0" y="0"/>
                  </a:lnTo>
                  <a:lnTo>
                    <a:pt x="0" y="603885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745614" y="5755004"/>
            <a:ext cx="3475990" cy="1125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8905" marR="2101850" algn="ctr">
              <a:lnSpc>
                <a:spcPct val="11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5.</a:t>
            </a:r>
            <a:r>
              <a:rPr sz="1200" b="1" spc="5" dirty="0">
                <a:latin typeface="Times New Roman"/>
                <a:cs typeface="Times New Roman"/>
              </a:rPr>
              <a:t>Б</a:t>
            </a:r>
            <a:r>
              <a:rPr sz="1200" b="1" dirty="0">
                <a:latin typeface="Times New Roman"/>
                <a:cs typeface="Times New Roman"/>
              </a:rPr>
              <a:t>оковая</a:t>
            </a:r>
            <a:r>
              <a:rPr sz="1200" b="1" spc="-1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планка  30</a:t>
            </a:r>
            <a:r>
              <a:rPr sz="1200" b="1" spc="-3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сек.</a:t>
            </a:r>
            <a:r>
              <a:rPr sz="1200" b="1" spc="-2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на</a:t>
            </a:r>
            <a:r>
              <a:rPr sz="1200" b="1" spc="-2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каждую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сторону</a:t>
            </a:r>
            <a:endParaRPr sz="1200">
              <a:latin typeface="Times New Roman"/>
              <a:cs typeface="Times New Roman"/>
            </a:endParaRPr>
          </a:p>
          <a:p>
            <a:pPr marL="2202180" marR="128905" indent="635" algn="ctr">
              <a:lnSpc>
                <a:spcPct val="110000"/>
              </a:lnSpc>
              <a:spcBef>
                <a:spcPts val="740"/>
              </a:spcBef>
            </a:pPr>
            <a:r>
              <a:rPr sz="1200" b="1" spc="-5" dirty="0">
                <a:latin typeface="Times New Roman"/>
                <a:cs typeface="Times New Roman"/>
              </a:rPr>
              <a:t>4.Поднимание 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туловища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20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358129" y="4827269"/>
            <a:ext cx="1256665" cy="586105"/>
            <a:chOff x="5358129" y="4827269"/>
            <a:chExt cx="1256665" cy="586105"/>
          </a:xfrm>
        </p:grpSpPr>
        <p:sp>
          <p:nvSpPr>
            <p:cNvPr id="22" name="object 22"/>
            <p:cNvSpPr/>
            <p:nvPr/>
          </p:nvSpPr>
          <p:spPr>
            <a:xfrm>
              <a:off x="5370830" y="4852923"/>
              <a:ext cx="1243965" cy="560070"/>
            </a:xfrm>
            <a:custGeom>
              <a:avLst/>
              <a:gdLst/>
              <a:ahLst/>
              <a:cxnLst/>
              <a:rect l="l" t="t" r="r" b="b"/>
              <a:pathLst>
                <a:path w="1243965" h="560070">
                  <a:moveTo>
                    <a:pt x="1243965" y="0"/>
                  </a:moveTo>
                  <a:lnTo>
                    <a:pt x="1224915" y="0"/>
                  </a:lnTo>
                  <a:lnTo>
                    <a:pt x="1224915" y="521716"/>
                  </a:lnTo>
                  <a:lnTo>
                    <a:pt x="1224915" y="521970"/>
                  </a:lnTo>
                  <a:lnTo>
                    <a:pt x="38100" y="521970"/>
                  </a:lnTo>
                  <a:lnTo>
                    <a:pt x="38100" y="521716"/>
                  </a:lnTo>
                  <a:lnTo>
                    <a:pt x="1205865" y="521716"/>
                  </a:lnTo>
                  <a:lnTo>
                    <a:pt x="1224915" y="521716"/>
                  </a:lnTo>
                  <a:lnTo>
                    <a:pt x="1224915" y="0"/>
                  </a:lnTo>
                  <a:lnTo>
                    <a:pt x="1212215" y="0"/>
                  </a:lnTo>
                  <a:lnTo>
                    <a:pt x="1212215" y="19050"/>
                  </a:lnTo>
                  <a:lnTo>
                    <a:pt x="1212215" y="37846"/>
                  </a:lnTo>
                  <a:lnTo>
                    <a:pt x="1205865" y="37846"/>
                  </a:lnTo>
                  <a:lnTo>
                    <a:pt x="1205865" y="515366"/>
                  </a:lnTo>
                  <a:lnTo>
                    <a:pt x="38100" y="515366"/>
                  </a:lnTo>
                  <a:lnTo>
                    <a:pt x="19050" y="51536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515366"/>
                  </a:lnTo>
                  <a:lnTo>
                    <a:pt x="0" y="541020"/>
                  </a:lnTo>
                  <a:lnTo>
                    <a:pt x="0" y="560070"/>
                  </a:lnTo>
                  <a:lnTo>
                    <a:pt x="1243965" y="560070"/>
                  </a:lnTo>
                  <a:lnTo>
                    <a:pt x="1243965" y="541020"/>
                  </a:lnTo>
                  <a:lnTo>
                    <a:pt x="1224915" y="541020"/>
                  </a:lnTo>
                  <a:lnTo>
                    <a:pt x="1224915" y="540766"/>
                  </a:lnTo>
                  <a:lnTo>
                    <a:pt x="1243965" y="540766"/>
                  </a:lnTo>
                  <a:lnTo>
                    <a:pt x="1243965" y="19050"/>
                  </a:lnTo>
                  <a:lnTo>
                    <a:pt x="1243965" y="18796"/>
                  </a:lnTo>
                  <a:lnTo>
                    <a:pt x="1243965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377179" y="4846319"/>
              <a:ext cx="1205865" cy="521970"/>
            </a:xfrm>
            <a:custGeom>
              <a:avLst/>
              <a:gdLst/>
              <a:ahLst/>
              <a:cxnLst/>
              <a:rect l="l" t="t" r="r" b="b"/>
              <a:pathLst>
                <a:path w="1205865" h="521970">
                  <a:moveTo>
                    <a:pt x="1205865" y="0"/>
                  </a:moveTo>
                  <a:lnTo>
                    <a:pt x="0" y="0"/>
                  </a:lnTo>
                  <a:lnTo>
                    <a:pt x="0" y="521970"/>
                  </a:lnTo>
                  <a:lnTo>
                    <a:pt x="1205865" y="521970"/>
                  </a:lnTo>
                  <a:lnTo>
                    <a:pt x="1205865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5377179" y="4846319"/>
              <a:ext cx="1205865" cy="521970"/>
            </a:xfrm>
            <a:custGeom>
              <a:avLst/>
              <a:gdLst/>
              <a:ahLst/>
              <a:cxnLst/>
              <a:rect l="l" t="t" r="r" b="b"/>
              <a:pathLst>
                <a:path w="1205865" h="521970">
                  <a:moveTo>
                    <a:pt x="0" y="521970"/>
                  </a:moveTo>
                  <a:lnTo>
                    <a:pt x="1205865" y="521970"/>
                  </a:lnTo>
                  <a:lnTo>
                    <a:pt x="1205865" y="0"/>
                  </a:lnTo>
                  <a:lnTo>
                    <a:pt x="0" y="0"/>
                  </a:lnTo>
                  <a:lnTo>
                    <a:pt x="0" y="52197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5396229" y="4868036"/>
            <a:ext cx="1167765" cy="431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180" marR="123189" indent="-38100">
              <a:lnSpc>
                <a:spcPct val="1108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3.Бег</a:t>
            </a:r>
            <a:r>
              <a:rPr sz="1200" b="1" spc="-5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в</a:t>
            </a:r>
            <a:r>
              <a:rPr sz="1200" b="1" spc="-5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упоре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лежа</a:t>
            </a:r>
            <a:r>
              <a:rPr sz="1200" b="1" spc="-3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30</a:t>
            </a:r>
            <a:r>
              <a:rPr sz="1200" b="1" spc="-3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сек.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786130" y="8000365"/>
            <a:ext cx="6014720" cy="1087120"/>
            <a:chOff x="786130" y="8000365"/>
            <a:chExt cx="6014720" cy="1087120"/>
          </a:xfrm>
        </p:grpSpPr>
        <p:sp>
          <p:nvSpPr>
            <p:cNvPr id="27" name="object 27"/>
            <p:cNvSpPr/>
            <p:nvPr/>
          </p:nvSpPr>
          <p:spPr>
            <a:xfrm>
              <a:off x="798830" y="8025384"/>
              <a:ext cx="6002020" cy="1061720"/>
            </a:xfrm>
            <a:custGeom>
              <a:avLst/>
              <a:gdLst/>
              <a:ahLst/>
              <a:cxnLst/>
              <a:rect l="l" t="t" r="r" b="b"/>
              <a:pathLst>
                <a:path w="6002020" h="1061720">
                  <a:moveTo>
                    <a:pt x="6002020" y="19431"/>
                  </a:moveTo>
                  <a:lnTo>
                    <a:pt x="5982970" y="19431"/>
                  </a:lnTo>
                  <a:lnTo>
                    <a:pt x="5982970" y="38481"/>
                  </a:lnTo>
                  <a:lnTo>
                    <a:pt x="5970270" y="38481"/>
                  </a:lnTo>
                  <a:lnTo>
                    <a:pt x="5970270" y="1023620"/>
                  </a:lnTo>
                  <a:lnTo>
                    <a:pt x="19050" y="1023620"/>
                  </a:lnTo>
                  <a:lnTo>
                    <a:pt x="19050" y="101765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1017651"/>
                  </a:lnTo>
                  <a:lnTo>
                    <a:pt x="0" y="1042670"/>
                  </a:lnTo>
                  <a:lnTo>
                    <a:pt x="0" y="1061720"/>
                  </a:lnTo>
                  <a:lnTo>
                    <a:pt x="6002020" y="1061720"/>
                  </a:lnTo>
                  <a:lnTo>
                    <a:pt x="6002020" y="1043051"/>
                  </a:lnTo>
                  <a:lnTo>
                    <a:pt x="6002020" y="1042670"/>
                  </a:lnTo>
                  <a:lnTo>
                    <a:pt x="6002020" y="19431"/>
                  </a:lnTo>
                  <a:close/>
                </a:path>
                <a:path w="6002020" h="1061720">
                  <a:moveTo>
                    <a:pt x="6002020" y="0"/>
                  </a:moveTo>
                  <a:lnTo>
                    <a:pt x="5970270" y="0"/>
                  </a:lnTo>
                  <a:lnTo>
                    <a:pt x="5970270" y="19050"/>
                  </a:lnTo>
                  <a:lnTo>
                    <a:pt x="6002020" y="19050"/>
                  </a:lnTo>
                  <a:lnTo>
                    <a:pt x="600202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05180" y="8019415"/>
              <a:ext cx="5963920" cy="1023619"/>
            </a:xfrm>
            <a:custGeom>
              <a:avLst/>
              <a:gdLst/>
              <a:ahLst/>
              <a:cxnLst/>
              <a:rect l="l" t="t" r="r" b="b"/>
              <a:pathLst>
                <a:path w="5963920" h="1023620">
                  <a:moveTo>
                    <a:pt x="5963920" y="0"/>
                  </a:moveTo>
                  <a:lnTo>
                    <a:pt x="0" y="0"/>
                  </a:lnTo>
                  <a:lnTo>
                    <a:pt x="0" y="1023620"/>
                  </a:lnTo>
                  <a:lnTo>
                    <a:pt x="5963920" y="1023620"/>
                  </a:lnTo>
                  <a:lnTo>
                    <a:pt x="596392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05180" y="8019415"/>
              <a:ext cx="5963920" cy="1023619"/>
            </a:xfrm>
            <a:custGeom>
              <a:avLst/>
              <a:gdLst/>
              <a:ahLst/>
              <a:cxnLst/>
              <a:rect l="l" t="t" r="r" b="b"/>
              <a:pathLst>
                <a:path w="5963920" h="1023620">
                  <a:moveTo>
                    <a:pt x="0" y="1023620"/>
                  </a:moveTo>
                  <a:lnTo>
                    <a:pt x="5963920" y="1023620"/>
                  </a:lnTo>
                  <a:lnTo>
                    <a:pt x="5963920" y="0"/>
                  </a:lnTo>
                  <a:lnTo>
                    <a:pt x="0" y="0"/>
                  </a:lnTo>
                  <a:lnTo>
                    <a:pt x="0" y="102362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824230" y="8059673"/>
            <a:ext cx="5925820" cy="8655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1020" indent="-22161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41655" algn="l"/>
              </a:tabLst>
            </a:pPr>
            <a:r>
              <a:rPr sz="1200" spc="-5" dirty="0">
                <a:latin typeface="Times New Roman"/>
                <a:cs typeface="Times New Roman"/>
              </a:rPr>
              <a:t>Делаем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подхода.</a:t>
            </a:r>
            <a:endParaRPr sz="1200">
              <a:latin typeface="Times New Roman"/>
              <a:cs typeface="Times New Roman"/>
            </a:endParaRPr>
          </a:p>
          <a:p>
            <a:pPr marL="541020" indent="-221615">
              <a:lnSpc>
                <a:spcPct val="100000"/>
              </a:lnSpc>
              <a:spcBef>
                <a:spcPts val="1140"/>
              </a:spcBef>
              <a:buAutoNum type="arabicPeriod"/>
              <a:tabLst>
                <a:tab pos="541655" algn="l"/>
              </a:tabLst>
            </a:pPr>
            <a:r>
              <a:rPr sz="1200" spc="-5" dirty="0">
                <a:latin typeface="Times New Roman"/>
                <a:cs typeface="Times New Roman"/>
              </a:rPr>
              <a:t>Отдых</a:t>
            </a:r>
            <a:r>
              <a:rPr sz="1200" spc="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между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переходом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от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одного</a:t>
            </a:r>
            <a:r>
              <a:rPr sz="1200" spc="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упражнения </a:t>
            </a:r>
            <a:r>
              <a:rPr sz="1200" dirty="0">
                <a:latin typeface="Times New Roman"/>
                <a:cs typeface="Times New Roman"/>
              </a:rPr>
              <a:t>к</a:t>
            </a:r>
            <a:r>
              <a:rPr sz="1200" spc="-5" dirty="0">
                <a:latin typeface="Times New Roman"/>
                <a:cs typeface="Times New Roman"/>
              </a:rPr>
              <a:t> другому</a:t>
            </a:r>
            <a:r>
              <a:rPr sz="1200" spc="-3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10 </a:t>
            </a:r>
            <a:r>
              <a:rPr sz="1200" spc="-5" dirty="0">
                <a:latin typeface="Times New Roman"/>
                <a:cs typeface="Times New Roman"/>
              </a:rPr>
              <a:t>секунд.</a:t>
            </a:r>
            <a:endParaRPr sz="1200">
              <a:latin typeface="Times New Roman"/>
              <a:cs typeface="Times New Roman"/>
            </a:endParaRPr>
          </a:p>
          <a:p>
            <a:pPr marL="541020" indent="-221615">
              <a:lnSpc>
                <a:spcPct val="100000"/>
              </a:lnSpc>
              <a:spcBef>
                <a:spcPts val="1150"/>
              </a:spcBef>
              <a:buAutoNum type="arabicPeriod"/>
              <a:tabLst>
                <a:tab pos="541655" algn="l"/>
              </a:tabLst>
            </a:pPr>
            <a:r>
              <a:rPr sz="1200" spc="-5" dirty="0">
                <a:latin typeface="Times New Roman"/>
                <a:cs typeface="Times New Roman"/>
              </a:rPr>
              <a:t>Отдых</a:t>
            </a:r>
            <a:r>
              <a:rPr sz="1200" dirty="0">
                <a:latin typeface="Times New Roman"/>
                <a:cs typeface="Times New Roman"/>
              </a:rPr>
              <a:t> между</a:t>
            </a:r>
            <a:r>
              <a:rPr sz="1200" spc="-35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подходами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2 –</a:t>
            </a:r>
            <a:r>
              <a:rPr sz="1200" spc="-5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3</a:t>
            </a:r>
            <a:r>
              <a:rPr sz="1200" spc="-10" dirty="0">
                <a:latin typeface="Times New Roman"/>
                <a:cs typeface="Times New Roman"/>
              </a:rPr>
              <a:t> </a:t>
            </a:r>
            <a:r>
              <a:rPr sz="1200" spc="-5" dirty="0">
                <a:latin typeface="Times New Roman"/>
                <a:cs typeface="Times New Roman"/>
              </a:rPr>
              <a:t>минуты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507489" y="1811019"/>
            <a:ext cx="1621790" cy="596265"/>
            <a:chOff x="1507489" y="1811019"/>
            <a:chExt cx="1621790" cy="596265"/>
          </a:xfrm>
        </p:grpSpPr>
        <p:sp>
          <p:nvSpPr>
            <p:cNvPr id="32" name="object 32"/>
            <p:cNvSpPr/>
            <p:nvPr/>
          </p:nvSpPr>
          <p:spPr>
            <a:xfrm>
              <a:off x="1520190" y="1836673"/>
              <a:ext cx="1609090" cy="570230"/>
            </a:xfrm>
            <a:custGeom>
              <a:avLst/>
              <a:gdLst/>
              <a:ahLst/>
              <a:cxnLst/>
              <a:rect l="l" t="t" r="r" b="b"/>
              <a:pathLst>
                <a:path w="1609089" h="570230">
                  <a:moveTo>
                    <a:pt x="1609090" y="0"/>
                  </a:moveTo>
                  <a:lnTo>
                    <a:pt x="1577340" y="0"/>
                  </a:lnTo>
                  <a:lnTo>
                    <a:pt x="1577340" y="19050"/>
                  </a:lnTo>
                  <a:lnTo>
                    <a:pt x="1590040" y="19050"/>
                  </a:lnTo>
                  <a:lnTo>
                    <a:pt x="1590040" y="37846"/>
                  </a:lnTo>
                  <a:lnTo>
                    <a:pt x="1590040" y="531876"/>
                  </a:lnTo>
                  <a:lnTo>
                    <a:pt x="1590040" y="532130"/>
                  </a:lnTo>
                  <a:lnTo>
                    <a:pt x="38100" y="532130"/>
                  </a:lnTo>
                  <a:lnTo>
                    <a:pt x="38100" y="531876"/>
                  </a:lnTo>
                  <a:lnTo>
                    <a:pt x="1570990" y="531876"/>
                  </a:lnTo>
                  <a:lnTo>
                    <a:pt x="1590040" y="531876"/>
                  </a:lnTo>
                  <a:lnTo>
                    <a:pt x="1590040" y="37846"/>
                  </a:lnTo>
                  <a:lnTo>
                    <a:pt x="1570990" y="37846"/>
                  </a:lnTo>
                  <a:lnTo>
                    <a:pt x="1570990" y="525526"/>
                  </a:lnTo>
                  <a:lnTo>
                    <a:pt x="38100" y="525526"/>
                  </a:lnTo>
                  <a:lnTo>
                    <a:pt x="19050" y="52552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525526"/>
                  </a:lnTo>
                  <a:lnTo>
                    <a:pt x="0" y="551180"/>
                  </a:lnTo>
                  <a:lnTo>
                    <a:pt x="0" y="570230"/>
                  </a:lnTo>
                  <a:lnTo>
                    <a:pt x="1609090" y="570230"/>
                  </a:lnTo>
                  <a:lnTo>
                    <a:pt x="1609090" y="551180"/>
                  </a:lnTo>
                  <a:lnTo>
                    <a:pt x="1590040" y="551180"/>
                  </a:lnTo>
                  <a:lnTo>
                    <a:pt x="1590040" y="550926"/>
                  </a:lnTo>
                  <a:lnTo>
                    <a:pt x="1609090" y="550926"/>
                  </a:lnTo>
                  <a:lnTo>
                    <a:pt x="1609090" y="19050"/>
                  </a:lnTo>
                  <a:lnTo>
                    <a:pt x="1609090" y="18796"/>
                  </a:lnTo>
                  <a:lnTo>
                    <a:pt x="160909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526539" y="1830069"/>
              <a:ext cx="1570990" cy="532130"/>
            </a:xfrm>
            <a:custGeom>
              <a:avLst/>
              <a:gdLst/>
              <a:ahLst/>
              <a:cxnLst/>
              <a:rect l="l" t="t" r="r" b="b"/>
              <a:pathLst>
                <a:path w="1570989" h="532130">
                  <a:moveTo>
                    <a:pt x="1570990" y="0"/>
                  </a:moveTo>
                  <a:lnTo>
                    <a:pt x="0" y="0"/>
                  </a:lnTo>
                  <a:lnTo>
                    <a:pt x="0" y="532129"/>
                  </a:lnTo>
                  <a:lnTo>
                    <a:pt x="1570990" y="532129"/>
                  </a:lnTo>
                  <a:lnTo>
                    <a:pt x="157099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26539" y="1830069"/>
              <a:ext cx="1570990" cy="532130"/>
            </a:xfrm>
            <a:custGeom>
              <a:avLst/>
              <a:gdLst/>
              <a:ahLst/>
              <a:cxnLst/>
              <a:rect l="l" t="t" r="r" b="b"/>
              <a:pathLst>
                <a:path w="1570989" h="532130">
                  <a:moveTo>
                    <a:pt x="0" y="532129"/>
                  </a:moveTo>
                  <a:lnTo>
                    <a:pt x="1570990" y="532129"/>
                  </a:lnTo>
                  <a:lnTo>
                    <a:pt x="1570990" y="0"/>
                  </a:lnTo>
                  <a:lnTo>
                    <a:pt x="0" y="0"/>
                  </a:lnTo>
                  <a:lnTo>
                    <a:pt x="0" y="532129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1545589" y="1851405"/>
            <a:ext cx="1532890" cy="431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55320" marR="187325" indent="-462280">
              <a:lnSpc>
                <a:spcPct val="1108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1.Приседания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20 </a:t>
            </a:r>
            <a:r>
              <a:rPr sz="1200" b="1" spc="-28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2635250" y="4384039"/>
            <a:ext cx="2054860" cy="1087120"/>
            <a:chOff x="2635250" y="4384039"/>
            <a:chExt cx="2054860" cy="1087120"/>
          </a:xfrm>
        </p:grpSpPr>
        <p:sp>
          <p:nvSpPr>
            <p:cNvPr id="37" name="object 37"/>
            <p:cNvSpPr/>
            <p:nvPr/>
          </p:nvSpPr>
          <p:spPr>
            <a:xfrm>
              <a:off x="2636520" y="4409439"/>
              <a:ext cx="2053589" cy="1061720"/>
            </a:xfrm>
            <a:custGeom>
              <a:avLst/>
              <a:gdLst/>
              <a:ahLst/>
              <a:cxnLst/>
              <a:rect l="l" t="t" r="r" b="b"/>
              <a:pathLst>
                <a:path w="2053589" h="1061720">
                  <a:moveTo>
                    <a:pt x="2053590" y="0"/>
                  </a:moveTo>
                  <a:lnTo>
                    <a:pt x="516763" y="0"/>
                  </a:lnTo>
                  <a:lnTo>
                    <a:pt x="0" y="1061720"/>
                  </a:lnTo>
                  <a:lnTo>
                    <a:pt x="1536827" y="1061720"/>
                  </a:lnTo>
                  <a:lnTo>
                    <a:pt x="1546099" y="1042670"/>
                  </a:lnTo>
                  <a:lnTo>
                    <a:pt x="30480" y="1042670"/>
                  </a:lnTo>
                  <a:lnTo>
                    <a:pt x="528574" y="19050"/>
                  </a:lnTo>
                  <a:lnTo>
                    <a:pt x="2044317" y="19050"/>
                  </a:lnTo>
                  <a:lnTo>
                    <a:pt x="2053590" y="0"/>
                  </a:lnTo>
                  <a:close/>
                </a:path>
                <a:path w="2053589" h="1061720">
                  <a:moveTo>
                    <a:pt x="2023109" y="19050"/>
                  </a:moveTo>
                  <a:lnTo>
                    <a:pt x="528574" y="19050"/>
                  </a:lnTo>
                  <a:lnTo>
                    <a:pt x="30480" y="1042670"/>
                  </a:lnTo>
                  <a:lnTo>
                    <a:pt x="1524889" y="1042670"/>
                  </a:lnTo>
                  <a:lnTo>
                    <a:pt x="1534161" y="1023620"/>
                  </a:lnTo>
                  <a:lnTo>
                    <a:pt x="60960" y="1023620"/>
                  </a:lnTo>
                  <a:lnTo>
                    <a:pt x="540512" y="38100"/>
                  </a:lnTo>
                  <a:lnTo>
                    <a:pt x="2013837" y="38100"/>
                  </a:lnTo>
                  <a:lnTo>
                    <a:pt x="2023109" y="19050"/>
                  </a:lnTo>
                  <a:close/>
                </a:path>
                <a:path w="2053589" h="1061720">
                  <a:moveTo>
                    <a:pt x="2044317" y="19050"/>
                  </a:moveTo>
                  <a:lnTo>
                    <a:pt x="2023109" y="19050"/>
                  </a:lnTo>
                  <a:lnTo>
                    <a:pt x="1524889" y="1042670"/>
                  </a:lnTo>
                  <a:lnTo>
                    <a:pt x="1546099" y="1042670"/>
                  </a:lnTo>
                  <a:lnTo>
                    <a:pt x="2044317" y="19050"/>
                  </a:lnTo>
                  <a:close/>
                </a:path>
                <a:path w="2053589" h="1061720">
                  <a:moveTo>
                    <a:pt x="1992630" y="38100"/>
                  </a:moveTo>
                  <a:lnTo>
                    <a:pt x="540512" y="38100"/>
                  </a:lnTo>
                  <a:lnTo>
                    <a:pt x="60960" y="1023620"/>
                  </a:lnTo>
                  <a:lnTo>
                    <a:pt x="1513078" y="1023620"/>
                  </a:lnTo>
                  <a:lnTo>
                    <a:pt x="1992630" y="38100"/>
                  </a:lnTo>
                  <a:close/>
                </a:path>
                <a:path w="2053589" h="1061720">
                  <a:moveTo>
                    <a:pt x="2013837" y="38100"/>
                  </a:moveTo>
                  <a:lnTo>
                    <a:pt x="1992630" y="38100"/>
                  </a:lnTo>
                  <a:lnTo>
                    <a:pt x="1513078" y="1023620"/>
                  </a:lnTo>
                  <a:lnTo>
                    <a:pt x="1534161" y="1023620"/>
                  </a:lnTo>
                  <a:lnTo>
                    <a:pt x="2013837" y="38100"/>
                  </a:lnTo>
                  <a:close/>
                </a:path>
              </a:pathLst>
            </a:custGeom>
            <a:solidFill>
              <a:srgbClr val="4E6028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654300" y="4403089"/>
              <a:ext cx="1992630" cy="1023619"/>
            </a:xfrm>
            <a:custGeom>
              <a:avLst/>
              <a:gdLst/>
              <a:ahLst/>
              <a:cxnLst/>
              <a:rect l="l" t="t" r="r" b="b"/>
              <a:pathLst>
                <a:path w="1992629" h="1023620">
                  <a:moveTo>
                    <a:pt x="1992629" y="0"/>
                  </a:moveTo>
                  <a:lnTo>
                    <a:pt x="498094" y="0"/>
                  </a:lnTo>
                  <a:lnTo>
                    <a:pt x="0" y="1023620"/>
                  </a:lnTo>
                  <a:lnTo>
                    <a:pt x="1494409" y="1023620"/>
                  </a:lnTo>
                  <a:lnTo>
                    <a:pt x="1992629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2654300" y="4403089"/>
              <a:ext cx="1992630" cy="1023619"/>
            </a:xfrm>
            <a:custGeom>
              <a:avLst/>
              <a:gdLst/>
              <a:ahLst/>
              <a:cxnLst/>
              <a:rect l="l" t="t" r="r" b="b"/>
              <a:pathLst>
                <a:path w="1992629" h="1023620">
                  <a:moveTo>
                    <a:pt x="498094" y="0"/>
                  </a:moveTo>
                  <a:lnTo>
                    <a:pt x="0" y="1023620"/>
                  </a:lnTo>
                  <a:lnTo>
                    <a:pt x="1494409" y="1023620"/>
                  </a:lnTo>
                  <a:lnTo>
                    <a:pt x="1992629" y="0"/>
                  </a:lnTo>
                  <a:lnTo>
                    <a:pt x="498094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3153791" y="4673218"/>
            <a:ext cx="997585" cy="438150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575"/>
              </a:lnSpc>
            </a:pPr>
            <a:r>
              <a:rPr sz="1400" b="1" dirty="0">
                <a:latin typeface="Times New Roman"/>
                <a:cs typeface="Times New Roman"/>
              </a:rPr>
              <a:t>3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п</a:t>
            </a:r>
            <a:r>
              <a:rPr sz="1400" b="1" dirty="0">
                <a:latin typeface="Times New Roman"/>
                <a:cs typeface="Times New Roman"/>
              </a:rPr>
              <a:t>о</a:t>
            </a:r>
            <a:r>
              <a:rPr sz="1400" b="1" spc="-15" dirty="0">
                <a:latin typeface="Times New Roman"/>
                <a:cs typeface="Times New Roman"/>
              </a:rPr>
              <a:t>д</a:t>
            </a:r>
            <a:r>
              <a:rPr sz="1400" b="1" dirty="0">
                <a:latin typeface="Times New Roman"/>
                <a:cs typeface="Times New Roman"/>
              </a:rPr>
              <a:t>хо</a:t>
            </a:r>
            <a:r>
              <a:rPr sz="1400" b="1" spc="-15" dirty="0">
                <a:latin typeface="Times New Roman"/>
                <a:cs typeface="Times New Roman"/>
              </a:rPr>
              <a:t>д</a:t>
            </a:r>
            <a:r>
              <a:rPr sz="1400" b="1" dirty="0">
                <a:latin typeface="Times New Roman"/>
                <a:cs typeface="Times New Roman"/>
              </a:rPr>
              <a:t>а</a:t>
            </a:r>
            <a:r>
              <a:rPr sz="1400" b="1" spc="-8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Я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00"/>
              </a:spcBef>
            </a:pPr>
            <a:r>
              <a:rPr sz="1200" b="1" spc="-5" dirty="0">
                <a:latin typeface="Times New Roman"/>
                <a:cs typeface="Times New Roman"/>
              </a:rPr>
              <a:t>смогу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4102734" y="1811019"/>
            <a:ext cx="1244600" cy="739775"/>
            <a:chOff x="4102734" y="1811019"/>
            <a:chExt cx="1244600" cy="739775"/>
          </a:xfrm>
        </p:grpSpPr>
        <p:sp>
          <p:nvSpPr>
            <p:cNvPr id="42" name="object 42"/>
            <p:cNvSpPr/>
            <p:nvPr/>
          </p:nvSpPr>
          <p:spPr>
            <a:xfrm>
              <a:off x="4115435" y="1836673"/>
              <a:ext cx="1231900" cy="713740"/>
            </a:xfrm>
            <a:custGeom>
              <a:avLst/>
              <a:gdLst/>
              <a:ahLst/>
              <a:cxnLst/>
              <a:rect l="l" t="t" r="r" b="b"/>
              <a:pathLst>
                <a:path w="1231900" h="713739">
                  <a:moveTo>
                    <a:pt x="1231900" y="0"/>
                  </a:moveTo>
                  <a:lnTo>
                    <a:pt x="1200150" y="0"/>
                  </a:lnTo>
                  <a:lnTo>
                    <a:pt x="1200150" y="19050"/>
                  </a:lnTo>
                  <a:lnTo>
                    <a:pt x="1200150" y="37846"/>
                  </a:lnTo>
                  <a:lnTo>
                    <a:pt x="1200150" y="38100"/>
                  </a:lnTo>
                  <a:lnTo>
                    <a:pt x="1200150" y="675386"/>
                  </a:lnTo>
                  <a:lnTo>
                    <a:pt x="1212850" y="675386"/>
                  </a:lnTo>
                  <a:lnTo>
                    <a:pt x="1212850" y="675640"/>
                  </a:lnTo>
                  <a:lnTo>
                    <a:pt x="38100" y="675640"/>
                  </a:lnTo>
                  <a:lnTo>
                    <a:pt x="38100" y="669036"/>
                  </a:lnTo>
                  <a:lnTo>
                    <a:pt x="19050" y="66903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669036"/>
                  </a:lnTo>
                  <a:lnTo>
                    <a:pt x="0" y="694690"/>
                  </a:lnTo>
                  <a:lnTo>
                    <a:pt x="0" y="713740"/>
                  </a:lnTo>
                  <a:lnTo>
                    <a:pt x="1231900" y="713740"/>
                  </a:lnTo>
                  <a:lnTo>
                    <a:pt x="1231900" y="694690"/>
                  </a:lnTo>
                  <a:lnTo>
                    <a:pt x="1212850" y="694690"/>
                  </a:lnTo>
                  <a:lnTo>
                    <a:pt x="1212850" y="694436"/>
                  </a:lnTo>
                  <a:lnTo>
                    <a:pt x="1231900" y="694436"/>
                  </a:lnTo>
                  <a:lnTo>
                    <a:pt x="1231900" y="19050"/>
                  </a:lnTo>
                  <a:lnTo>
                    <a:pt x="1231900" y="18796"/>
                  </a:lnTo>
                  <a:lnTo>
                    <a:pt x="1231900" y="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121784" y="1830069"/>
              <a:ext cx="1193800" cy="675640"/>
            </a:xfrm>
            <a:custGeom>
              <a:avLst/>
              <a:gdLst/>
              <a:ahLst/>
              <a:cxnLst/>
              <a:rect l="l" t="t" r="r" b="b"/>
              <a:pathLst>
                <a:path w="1193800" h="675639">
                  <a:moveTo>
                    <a:pt x="1193800" y="0"/>
                  </a:moveTo>
                  <a:lnTo>
                    <a:pt x="0" y="0"/>
                  </a:lnTo>
                  <a:lnTo>
                    <a:pt x="0" y="675640"/>
                  </a:lnTo>
                  <a:lnTo>
                    <a:pt x="1193800" y="675640"/>
                  </a:lnTo>
                  <a:lnTo>
                    <a:pt x="119380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121784" y="1830069"/>
              <a:ext cx="1193800" cy="675640"/>
            </a:xfrm>
            <a:custGeom>
              <a:avLst/>
              <a:gdLst/>
              <a:ahLst/>
              <a:cxnLst/>
              <a:rect l="l" t="t" r="r" b="b"/>
              <a:pathLst>
                <a:path w="1193800" h="675639">
                  <a:moveTo>
                    <a:pt x="0" y="675640"/>
                  </a:moveTo>
                  <a:lnTo>
                    <a:pt x="1193800" y="675640"/>
                  </a:lnTo>
                  <a:lnTo>
                    <a:pt x="1193800" y="0"/>
                  </a:lnTo>
                  <a:lnTo>
                    <a:pt x="0" y="0"/>
                  </a:lnTo>
                  <a:lnTo>
                    <a:pt x="0" y="67564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4140834" y="1853540"/>
            <a:ext cx="1155700" cy="581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100" marR="158115" algn="ctr">
              <a:lnSpc>
                <a:spcPct val="110500"/>
              </a:lnSpc>
              <a:spcBef>
                <a:spcPts val="105"/>
              </a:spcBef>
            </a:pPr>
            <a:r>
              <a:rPr sz="1100" b="1" dirty="0">
                <a:latin typeface="Times New Roman"/>
                <a:cs typeface="Times New Roman"/>
              </a:rPr>
              <a:t>2.</a:t>
            </a:r>
            <a:r>
              <a:rPr sz="1100" b="1" spc="-5" dirty="0">
                <a:latin typeface="Times New Roman"/>
                <a:cs typeface="Times New Roman"/>
              </a:rPr>
              <a:t>В</a:t>
            </a:r>
            <a:r>
              <a:rPr sz="1100" b="1" dirty="0">
                <a:latin typeface="Times New Roman"/>
                <a:cs typeface="Times New Roman"/>
              </a:rPr>
              <a:t>ыпа</a:t>
            </a:r>
            <a:r>
              <a:rPr sz="1100" b="1" spc="-5" dirty="0">
                <a:latin typeface="Times New Roman"/>
                <a:cs typeface="Times New Roman"/>
              </a:rPr>
              <a:t>д</a:t>
            </a:r>
            <a:r>
              <a:rPr sz="1100" b="1" dirty="0">
                <a:latin typeface="Times New Roman"/>
                <a:cs typeface="Times New Roman"/>
              </a:rPr>
              <a:t>ы </a:t>
            </a:r>
            <a:r>
              <a:rPr sz="1100" b="1" spc="-5" dirty="0">
                <a:latin typeface="Times New Roman"/>
                <a:cs typeface="Times New Roman"/>
              </a:rPr>
              <a:t>по  </a:t>
            </a:r>
            <a:r>
              <a:rPr sz="1100" b="1" dirty="0">
                <a:latin typeface="Times New Roman"/>
                <a:cs typeface="Times New Roman"/>
              </a:rPr>
              <a:t>15 </a:t>
            </a:r>
            <a:r>
              <a:rPr sz="1100" b="1" spc="-5" dirty="0">
                <a:latin typeface="Times New Roman"/>
                <a:cs typeface="Times New Roman"/>
              </a:rPr>
              <a:t>раз на </a:t>
            </a:r>
            <a:r>
              <a:rPr sz="1100" b="1" dirty="0">
                <a:latin typeface="Times New Roman"/>
                <a:cs typeface="Times New Roman"/>
              </a:rPr>
              <a:t> </a:t>
            </a:r>
            <a:r>
              <a:rPr sz="1100" b="1" spc="-5" dirty="0">
                <a:latin typeface="Times New Roman"/>
                <a:cs typeface="Times New Roman"/>
              </a:rPr>
              <a:t>ка</a:t>
            </a:r>
            <a:r>
              <a:rPr sz="1100" b="1" spc="-25" dirty="0">
                <a:latin typeface="Times New Roman"/>
                <a:cs typeface="Times New Roman"/>
              </a:rPr>
              <a:t>ж</a:t>
            </a:r>
            <a:r>
              <a:rPr sz="1100" b="1" dirty="0">
                <a:latin typeface="Times New Roman"/>
                <a:cs typeface="Times New Roman"/>
              </a:rPr>
              <a:t>дую</a:t>
            </a:r>
            <a:r>
              <a:rPr sz="1100" b="1" spc="-5" dirty="0">
                <a:latin typeface="Times New Roman"/>
                <a:cs typeface="Times New Roman"/>
              </a:rPr>
              <a:t> ногу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0255" y="678179"/>
            <a:ext cx="6003925" cy="6333490"/>
            <a:chOff x="770255" y="678179"/>
            <a:chExt cx="6003925" cy="633349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0895" y="679449"/>
              <a:ext cx="5937250" cy="633222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82955" y="703833"/>
              <a:ext cx="5991225" cy="979169"/>
            </a:xfrm>
            <a:custGeom>
              <a:avLst/>
              <a:gdLst/>
              <a:ahLst/>
              <a:cxnLst/>
              <a:rect l="l" t="t" r="r" b="b"/>
              <a:pathLst>
                <a:path w="5991225" h="979169">
                  <a:moveTo>
                    <a:pt x="5991225" y="0"/>
                  </a:moveTo>
                  <a:lnTo>
                    <a:pt x="5959475" y="0"/>
                  </a:lnTo>
                  <a:lnTo>
                    <a:pt x="5959475" y="19050"/>
                  </a:lnTo>
                  <a:lnTo>
                    <a:pt x="5972175" y="19050"/>
                  </a:lnTo>
                  <a:lnTo>
                    <a:pt x="5972175" y="37846"/>
                  </a:lnTo>
                  <a:lnTo>
                    <a:pt x="5959475" y="37846"/>
                  </a:lnTo>
                  <a:lnTo>
                    <a:pt x="5959475" y="941070"/>
                  </a:lnTo>
                  <a:lnTo>
                    <a:pt x="19050" y="941070"/>
                  </a:lnTo>
                  <a:lnTo>
                    <a:pt x="19050" y="93510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935101"/>
                  </a:lnTo>
                  <a:lnTo>
                    <a:pt x="0" y="960120"/>
                  </a:lnTo>
                  <a:lnTo>
                    <a:pt x="0" y="979170"/>
                  </a:lnTo>
                  <a:lnTo>
                    <a:pt x="5991225" y="979170"/>
                  </a:lnTo>
                  <a:lnTo>
                    <a:pt x="5991225" y="960501"/>
                  </a:lnTo>
                  <a:lnTo>
                    <a:pt x="5991225" y="960120"/>
                  </a:lnTo>
                  <a:lnTo>
                    <a:pt x="5991225" y="19050"/>
                  </a:lnTo>
                  <a:lnTo>
                    <a:pt x="5991225" y="18796"/>
                  </a:lnTo>
                  <a:lnTo>
                    <a:pt x="5991225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89305" y="697229"/>
              <a:ext cx="5953125" cy="941705"/>
            </a:xfrm>
            <a:custGeom>
              <a:avLst/>
              <a:gdLst/>
              <a:ahLst/>
              <a:cxnLst/>
              <a:rect l="l" t="t" r="r" b="b"/>
              <a:pathLst>
                <a:path w="5953125" h="941705">
                  <a:moveTo>
                    <a:pt x="5953125" y="0"/>
                  </a:moveTo>
                  <a:lnTo>
                    <a:pt x="0" y="0"/>
                  </a:lnTo>
                  <a:lnTo>
                    <a:pt x="0" y="941704"/>
                  </a:lnTo>
                  <a:lnTo>
                    <a:pt x="5953125" y="941704"/>
                  </a:lnTo>
                  <a:lnTo>
                    <a:pt x="5953125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89305" y="697229"/>
              <a:ext cx="5953125" cy="941705"/>
            </a:xfrm>
            <a:custGeom>
              <a:avLst/>
              <a:gdLst/>
              <a:ahLst/>
              <a:cxnLst/>
              <a:rect l="l" t="t" r="r" b="b"/>
              <a:pathLst>
                <a:path w="5953125" h="941705">
                  <a:moveTo>
                    <a:pt x="0" y="941704"/>
                  </a:moveTo>
                  <a:lnTo>
                    <a:pt x="5953125" y="941704"/>
                  </a:lnTo>
                  <a:lnTo>
                    <a:pt x="5953125" y="0"/>
                  </a:lnTo>
                  <a:lnTo>
                    <a:pt x="0" y="0"/>
                  </a:lnTo>
                  <a:lnTo>
                    <a:pt x="0" y="941704"/>
                  </a:lnTo>
                  <a:close/>
                </a:path>
              </a:pathLst>
            </a:custGeom>
            <a:ln w="38099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76185" y="7013194"/>
          <a:ext cx="6018530" cy="2371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13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4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0672">
                <a:tc>
                  <a:txBody>
                    <a:bodyPr/>
                    <a:lstStyle/>
                    <a:p>
                      <a:pPr marL="90170">
                        <a:lnSpc>
                          <a:spcPts val="1110"/>
                        </a:lnSpc>
                      </a:pPr>
                      <a:r>
                        <a:rPr sz="1000" b="1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Техника</a:t>
                      </a:r>
                      <a:r>
                        <a:rPr sz="1000" b="1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выполнения упражнения</a:t>
                      </a:r>
                      <a:r>
                        <a:rPr sz="1000" b="1" spc="26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Скаут-джеки: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90170">
                        <a:lnSpc>
                          <a:spcPts val="1140"/>
                        </a:lnSpc>
                      </a:pP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ноги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вместе,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руки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опущены вниз.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90170" marR="116205">
                        <a:lnSpc>
                          <a:spcPct val="9550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вдохе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сделать</a:t>
                      </a:r>
                      <a:r>
                        <a:rPr sz="1000" spc="3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прыжок,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оттолкнувшись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от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пола,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 расставить </a:t>
                      </a:r>
                      <a:r>
                        <a:rPr sz="1000" spc="-2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ноги в стороны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гораздо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шире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плеч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(принять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положение 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полуприсед,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угол 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90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градусов),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руки опустить 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sz="1000" spc="1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90170" marR="71120">
                        <a:lnSpc>
                          <a:spcPts val="1150"/>
                        </a:lnSpc>
                        <a:spcBef>
                          <a:spcPts val="30"/>
                        </a:spcBef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Затем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выпрыгнуть,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вверх прыжком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руки поднять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над головой, </a:t>
                      </a:r>
                      <a:r>
                        <a:rPr sz="1000" spc="-2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сделать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хлопок.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90170" marR="86360">
                        <a:lnSpc>
                          <a:spcPts val="1150"/>
                        </a:lnSpc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выдохе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возвратиться</a:t>
                      </a:r>
                      <a:r>
                        <a:rPr sz="1000" spc="2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исходное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положение.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Движения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 </a:t>
                      </a:r>
                      <a:r>
                        <a:rPr sz="1000" spc="-2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время прыжков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должны быть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синхронизированы.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F1F1F1"/>
                      </a:solidFill>
                      <a:prstDash val="solid"/>
                    </a:lnB>
                    <a:solidFill>
                      <a:srgbClr val="F9BE8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38100">
                      <a:solidFill>
                        <a:srgbClr val="F1F1F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5809">
                <a:tc gridSpan="2">
                  <a:txBody>
                    <a:bodyPr/>
                    <a:lstStyle/>
                    <a:p>
                      <a:pPr marL="553720" indent="-221615">
                        <a:lnSpc>
                          <a:spcPct val="100000"/>
                        </a:lnSpc>
                        <a:spcBef>
                          <a:spcPts val="409"/>
                        </a:spcBef>
                        <a:buAutoNum type="arabicPeriod"/>
                        <a:tabLst>
                          <a:tab pos="554355" algn="l"/>
                        </a:tabLst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Делаем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подхода.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3720" indent="-221615">
                        <a:lnSpc>
                          <a:spcPct val="100000"/>
                        </a:lnSpc>
                        <a:spcBef>
                          <a:spcPts val="1140"/>
                        </a:spcBef>
                        <a:buAutoNum type="arabicPeriod"/>
                        <a:tabLst>
                          <a:tab pos="554355" algn="l"/>
                        </a:tabLst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Отдых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между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переходом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одного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упражнения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другому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10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секунд.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553720" indent="-221615">
                        <a:lnSpc>
                          <a:spcPct val="100000"/>
                        </a:lnSpc>
                        <a:spcBef>
                          <a:spcPts val="1155"/>
                        </a:spcBef>
                        <a:buAutoNum type="arabicPeriod"/>
                        <a:tabLst>
                          <a:tab pos="554355" algn="l"/>
                        </a:tabLst>
                      </a:pP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Отдых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между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подходами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2 –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минуты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52069" marB="0">
                    <a:lnL w="38100">
                      <a:solidFill>
                        <a:srgbClr val="F1F1F1"/>
                      </a:solidFill>
                      <a:prstDash val="solid"/>
                    </a:lnL>
                    <a:lnR w="53975">
                      <a:solidFill>
                        <a:srgbClr val="F1F1F1"/>
                      </a:solidFill>
                      <a:prstDash val="solid"/>
                    </a:lnR>
                    <a:lnT w="38100">
                      <a:solidFill>
                        <a:srgbClr val="F1F1F1"/>
                      </a:solidFill>
                      <a:prstDash val="solid"/>
                    </a:lnT>
                    <a:lnB w="76200">
                      <a:solidFill>
                        <a:srgbClr val="F1F1F1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18553" y="7491737"/>
            <a:ext cx="590602" cy="50503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54040" y="7039609"/>
            <a:ext cx="1009014" cy="996315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808355" y="735583"/>
            <a:ext cx="5915025" cy="607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КАРТА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№</a:t>
            </a:r>
            <a:r>
              <a:rPr sz="1400" b="1" spc="-2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215"/>
              </a:spcBef>
            </a:pPr>
            <a:r>
              <a:rPr sz="1400" b="1" spc="-5" dirty="0">
                <a:latin typeface="Times New Roman"/>
                <a:cs typeface="Times New Roman"/>
              </a:rPr>
              <a:t>Круговая</a:t>
            </a:r>
            <a:r>
              <a:rPr sz="1400" b="1" spc="-4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тренировка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037839" y="1824354"/>
            <a:ext cx="1402080" cy="985519"/>
            <a:chOff x="3037839" y="1824354"/>
            <a:chExt cx="1402080" cy="985519"/>
          </a:xfrm>
        </p:grpSpPr>
        <p:sp>
          <p:nvSpPr>
            <p:cNvPr id="12" name="object 12"/>
            <p:cNvSpPr/>
            <p:nvPr/>
          </p:nvSpPr>
          <p:spPr>
            <a:xfrm>
              <a:off x="3050540" y="1849373"/>
              <a:ext cx="1389380" cy="440690"/>
            </a:xfrm>
            <a:custGeom>
              <a:avLst/>
              <a:gdLst/>
              <a:ahLst/>
              <a:cxnLst/>
              <a:rect l="l" t="t" r="r" b="b"/>
              <a:pathLst>
                <a:path w="1389379" h="440689">
                  <a:moveTo>
                    <a:pt x="1389380" y="19431"/>
                  </a:moveTo>
                  <a:lnTo>
                    <a:pt x="1370330" y="19431"/>
                  </a:lnTo>
                  <a:lnTo>
                    <a:pt x="1370330" y="38481"/>
                  </a:lnTo>
                  <a:lnTo>
                    <a:pt x="1351280" y="38481"/>
                  </a:lnTo>
                  <a:lnTo>
                    <a:pt x="1351280" y="396621"/>
                  </a:lnTo>
                  <a:lnTo>
                    <a:pt x="38100" y="396621"/>
                  </a:lnTo>
                  <a:lnTo>
                    <a:pt x="19050" y="39662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396621"/>
                  </a:lnTo>
                  <a:lnTo>
                    <a:pt x="0" y="421640"/>
                  </a:lnTo>
                  <a:lnTo>
                    <a:pt x="0" y="440690"/>
                  </a:lnTo>
                  <a:lnTo>
                    <a:pt x="1389380" y="440690"/>
                  </a:lnTo>
                  <a:lnTo>
                    <a:pt x="1389380" y="422021"/>
                  </a:lnTo>
                  <a:lnTo>
                    <a:pt x="1389380" y="421640"/>
                  </a:lnTo>
                  <a:lnTo>
                    <a:pt x="1389380" y="19431"/>
                  </a:lnTo>
                  <a:close/>
                </a:path>
                <a:path w="1389379" h="440689">
                  <a:moveTo>
                    <a:pt x="1389380" y="0"/>
                  </a:moveTo>
                  <a:lnTo>
                    <a:pt x="1357630" y="0"/>
                  </a:lnTo>
                  <a:lnTo>
                    <a:pt x="1357630" y="19050"/>
                  </a:lnTo>
                  <a:lnTo>
                    <a:pt x="1389380" y="19050"/>
                  </a:lnTo>
                  <a:lnTo>
                    <a:pt x="1389380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56889" y="1843404"/>
              <a:ext cx="1351280" cy="402590"/>
            </a:xfrm>
            <a:custGeom>
              <a:avLst/>
              <a:gdLst/>
              <a:ahLst/>
              <a:cxnLst/>
              <a:rect l="l" t="t" r="r" b="b"/>
              <a:pathLst>
                <a:path w="1351279" h="402589">
                  <a:moveTo>
                    <a:pt x="1351280" y="0"/>
                  </a:moveTo>
                  <a:lnTo>
                    <a:pt x="0" y="0"/>
                  </a:lnTo>
                  <a:lnTo>
                    <a:pt x="0" y="402590"/>
                  </a:lnTo>
                  <a:lnTo>
                    <a:pt x="1351280" y="402590"/>
                  </a:lnTo>
                  <a:lnTo>
                    <a:pt x="135128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56889" y="1843404"/>
              <a:ext cx="1351280" cy="402590"/>
            </a:xfrm>
            <a:custGeom>
              <a:avLst/>
              <a:gdLst/>
              <a:ahLst/>
              <a:cxnLst/>
              <a:rect l="l" t="t" r="r" b="b"/>
              <a:pathLst>
                <a:path w="1351279" h="402589">
                  <a:moveTo>
                    <a:pt x="0" y="402590"/>
                  </a:moveTo>
                  <a:lnTo>
                    <a:pt x="1351280" y="402590"/>
                  </a:lnTo>
                  <a:lnTo>
                    <a:pt x="1351280" y="0"/>
                  </a:lnTo>
                  <a:lnTo>
                    <a:pt x="0" y="0"/>
                  </a:lnTo>
                  <a:lnTo>
                    <a:pt x="0" y="40259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098862" y="2345054"/>
              <a:ext cx="1223010" cy="464820"/>
            </a:xfrm>
            <a:custGeom>
              <a:avLst/>
              <a:gdLst/>
              <a:ahLst/>
              <a:cxnLst/>
              <a:rect l="l" t="t" r="r" b="b"/>
              <a:pathLst>
                <a:path w="1223010" h="464819">
                  <a:moveTo>
                    <a:pt x="89980" y="0"/>
                  </a:moveTo>
                  <a:lnTo>
                    <a:pt x="47943" y="10413"/>
                  </a:lnTo>
                  <a:lnTo>
                    <a:pt x="16447" y="38226"/>
                  </a:lnTo>
                  <a:lnTo>
                    <a:pt x="699" y="80136"/>
                  </a:lnTo>
                  <a:lnTo>
                    <a:pt x="0" y="375157"/>
                  </a:lnTo>
                  <a:lnTo>
                    <a:pt x="445" y="382397"/>
                  </a:lnTo>
                  <a:lnTo>
                    <a:pt x="14796" y="423799"/>
                  </a:lnTo>
                  <a:lnTo>
                    <a:pt x="46419" y="452881"/>
                  </a:lnTo>
                  <a:lnTo>
                    <a:pt x="89091" y="464311"/>
                  </a:lnTo>
                  <a:lnTo>
                    <a:pt x="1132904" y="464311"/>
                  </a:lnTo>
                  <a:lnTo>
                    <a:pt x="1174941" y="453898"/>
                  </a:lnTo>
                  <a:lnTo>
                    <a:pt x="1187800" y="445134"/>
                  </a:lnTo>
                  <a:lnTo>
                    <a:pt x="89980" y="445134"/>
                  </a:lnTo>
                  <a:lnTo>
                    <a:pt x="62332" y="439560"/>
                  </a:lnTo>
                  <a:lnTo>
                    <a:pt x="39767" y="424354"/>
                  </a:lnTo>
                  <a:lnTo>
                    <a:pt x="24561" y="401790"/>
                  </a:lnTo>
                  <a:lnTo>
                    <a:pt x="18987" y="374142"/>
                  </a:lnTo>
                  <a:lnTo>
                    <a:pt x="18987" y="90043"/>
                  </a:lnTo>
                  <a:lnTo>
                    <a:pt x="24561" y="62394"/>
                  </a:lnTo>
                  <a:lnTo>
                    <a:pt x="39767" y="39830"/>
                  </a:lnTo>
                  <a:lnTo>
                    <a:pt x="62332" y="24624"/>
                  </a:lnTo>
                  <a:lnTo>
                    <a:pt x="89980" y="19050"/>
                  </a:lnTo>
                  <a:lnTo>
                    <a:pt x="1187902" y="19050"/>
                  </a:lnTo>
                  <a:lnTo>
                    <a:pt x="1184847" y="16509"/>
                  </a:lnTo>
                  <a:lnTo>
                    <a:pt x="1143064" y="634"/>
                  </a:lnTo>
                  <a:lnTo>
                    <a:pt x="1133920" y="126"/>
                  </a:lnTo>
                  <a:lnTo>
                    <a:pt x="89980" y="0"/>
                  </a:lnTo>
                  <a:close/>
                </a:path>
                <a:path w="1223010" h="464819">
                  <a:moveTo>
                    <a:pt x="1132904" y="19050"/>
                  </a:moveTo>
                  <a:lnTo>
                    <a:pt x="89980" y="19050"/>
                  </a:lnTo>
                  <a:lnTo>
                    <a:pt x="62332" y="24624"/>
                  </a:lnTo>
                  <a:lnTo>
                    <a:pt x="39767" y="39830"/>
                  </a:lnTo>
                  <a:lnTo>
                    <a:pt x="24561" y="62394"/>
                  </a:lnTo>
                  <a:lnTo>
                    <a:pt x="18987" y="90043"/>
                  </a:lnTo>
                  <a:lnTo>
                    <a:pt x="18987" y="374142"/>
                  </a:lnTo>
                  <a:lnTo>
                    <a:pt x="24561" y="401790"/>
                  </a:lnTo>
                  <a:lnTo>
                    <a:pt x="39767" y="424354"/>
                  </a:lnTo>
                  <a:lnTo>
                    <a:pt x="62332" y="439560"/>
                  </a:lnTo>
                  <a:lnTo>
                    <a:pt x="89980" y="445134"/>
                  </a:lnTo>
                  <a:lnTo>
                    <a:pt x="1132904" y="445134"/>
                  </a:lnTo>
                  <a:lnTo>
                    <a:pt x="1160552" y="439560"/>
                  </a:lnTo>
                  <a:lnTo>
                    <a:pt x="1180360" y="426211"/>
                  </a:lnTo>
                  <a:lnTo>
                    <a:pt x="90996" y="426211"/>
                  </a:lnTo>
                  <a:lnTo>
                    <a:pt x="85662" y="426084"/>
                  </a:lnTo>
                  <a:lnTo>
                    <a:pt x="47435" y="404113"/>
                  </a:lnTo>
                  <a:lnTo>
                    <a:pt x="38099" y="375157"/>
                  </a:lnTo>
                  <a:lnTo>
                    <a:pt x="38131" y="89153"/>
                  </a:lnTo>
                  <a:lnTo>
                    <a:pt x="53658" y="53212"/>
                  </a:lnTo>
                  <a:lnTo>
                    <a:pt x="89980" y="38100"/>
                  </a:lnTo>
                  <a:lnTo>
                    <a:pt x="1180549" y="38100"/>
                  </a:lnTo>
                  <a:lnTo>
                    <a:pt x="1160552" y="24624"/>
                  </a:lnTo>
                  <a:lnTo>
                    <a:pt x="1132904" y="19050"/>
                  </a:lnTo>
                  <a:close/>
                </a:path>
                <a:path w="1223010" h="464819">
                  <a:moveTo>
                    <a:pt x="1187902" y="19050"/>
                  </a:moveTo>
                  <a:lnTo>
                    <a:pt x="1132904" y="19050"/>
                  </a:lnTo>
                  <a:lnTo>
                    <a:pt x="1160552" y="24624"/>
                  </a:lnTo>
                  <a:lnTo>
                    <a:pt x="1183117" y="39830"/>
                  </a:lnTo>
                  <a:lnTo>
                    <a:pt x="1198323" y="62394"/>
                  </a:lnTo>
                  <a:lnTo>
                    <a:pt x="1203897" y="90043"/>
                  </a:lnTo>
                  <a:lnTo>
                    <a:pt x="1203897" y="374142"/>
                  </a:lnTo>
                  <a:lnTo>
                    <a:pt x="1198323" y="401790"/>
                  </a:lnTo>
                  <a:lnTo>
                    <a:pt x="1183117" y="424354"/>
                  </a:lnTo>
                  <a:lnTo>
                    <a:pt x="1160552" y="439560"/>
                  </a:lnTo>
                  <a:lnTo>
                    <a:pt x="1132904" y="445134"/>
                  </a:lnTo>
                  <a:lnTo>
                    <a:pt x="1187800" y="445134"/>
                  </a:lnTo>
                  <a:lnTo>
                    <a:pt x="1215581" y="409828"/>
                  </a:lnTo>
                  <a:lnTo>
                    <a:pt x="1222947" y="375157"/>
                  </a:lnTo>
                  <a:lnTo>
                    <a:pt x="1222900" y="89153"/>
                  </a:lnTo>
                  <a:lnTo>
                    <a:pt x="1212660" y="48132"/>
                  </a:lnTo>
                  <a:lnTo>
                    <a:pt x="1195388" y="25273"/>
                  </a:lnTo>
                  <a:lnTo>
                    <a:pt x="1187902" y="19050"/>
                  </a:lnTo>
                  <a:close/>
                </a:path>
                <a:path w="1223010" h="464819">
                  <a:moveTo>
                    <a:pt x="1131888" y="38100"/>
                  </a:moveTo>
                  <a:lnTo>
                    <a:pt x="89980" y="38100"/>
                  </a:lnTo>
                  <a:lnTo>
                    <a:pt x="83884" y="38480"/>
                  </a:lnTo>
                  <a:lnTo>
                    <a:pt x="46419" y="61975"/>
                  </a:lnTo>
                  <a:lnTo>
                    <a:pt x="38099" y="375157"/>
                  </a:lnTo>
                  <a:lnTo>
                    <a:pt x="38418" y="380364"/>
                  </a:lnTo>
                  <a:lnTo>
                    <a:pt x="62421" y="418464"/>
                  </a:lnTo>
                  <a:lnTo>
                    <a:pt x="90996" y="426211"/>
                  </a:lnTo>
                  <a:lnTo>
                    <a:pt x="1132904" y="426211"/>
                  </a:lnTo>
                  <a:lnTo>
                    <a:pt x="1169607" y="411099"/>
                  </a:lnTo>
                  <a:lnTo>
                    <a:pt x="1184847" y="378586"/>
                  </a:lnTo>
                  <a:lnTo>
                    <a:pt x="1184806" y="89153"/>
                  </a:lnTo>
                  <a:lnTo>
                    <a:pt x="1169480" y="53212"/>
                  </a:lnTo>
                  <a:lnTo>
                    <a:pt x="1131888" y="38100"/>
                  </a:lnTo>
                  <a:close/>
                </a:path>
                <a:path w="1223010" h="464819">
                  <a:moveTo>
                    <a:pt x="1180549" y="38100"/>
                  </a:moveTo>
                  <a:lnTo>
                    <a:pt x="1131888" y="38100"/>
                  </a:lnTo>
                  <a:lnTo>
                    <a:pt x="1137349" y="38226"/>
                  </a:lnTo>
                  <a:lnTo>
                    <a:pt x="1142302" y="38988"/>
                  </a:lnTo>
                  <a:lnTo>
                    <a:pt x="1176465" y="61722"/>
                  </a:lnTo>
                  <a:lnTo>
                    <a:pt x="1184847" y="378586"/>
                  </a:lnTo>
                  <a:lnTo>
                    <a:pt x="1184212" y="383539"/>
                  </a:lnTo>
                  <a:lnTo>
                    <a:pt x="1162876" y="416813"/>
                  </a:lnTo>
                  <a:lnTo>
                    <a:pt x="1132904" y="426211"/>
                  </a:lnTo>
                  <a:lnTo>
                    <a:pt x="1180360" y="426211"/>
                  </a:lnTo>
                  <a:lnTo>
                    <a:pt x="1183117" y="424354"/>
                  </a:lnTo>
                  <a:lnTo>
                    <a:pt x="1198323" y="401790"/>
                  </a:lnTo>
                  <a:lnTo>
                    <a:pt x="1203897" y="374142"/>
                  </a:lnTo>
                  <a:lnTo>
                    <a:pt x="1203897" y="90043"/>
                  </a:lnTo>
                  <a:lnTo>
                    <a:pt x="1198323" y="62394"/>
                  </a:lnTo>
                  <a:lnTo>
                    <a:pt x="1183117" y="39830"/>
                  </a:lnTo>
                  <a:lnTo>
                    <a:pt x="1180549" y="3810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05149" y="2338704"/>
              <a:ext cx="1184910" cy="426084"/>
            </a:xfrm>
            <a:custGeom>
              <a:avLst/>
              <a:gdLst/>
              <a:ahLst/>
              <a:cxnLst/>
              <a:rect l="l" t="t" r="r" b="b"/>
              <a:pathLst>
                <a:path w="1184910" h="426085">
                  <a:moveTo>
                    <a:pt x="1113916" y="0"/>
                  </a:moveTo>
                  <a:lnTo>
                    <a:pt x="70993" y="0"/>
                  </a:lnTo>
                  <a:lnTo>
                    <a:pt x="43344" y="5574"/>
                  </a:lnTo>
                  <a:lnTo>
                    <a:pt x="20780" y="20780"/>
                  </a:lnTo>
                  <a:lnTo>
                    <a:pt x="5574" y="43344"/>
                  </a:lnTo>
                  <a:lnTo>
                    <a:pt x="0" y="70993"/>
                  </a:lnTo>
                  <a:lnTo>
                    <a:pt x="0" y="355092"/>
                  </a:lnTo>
                  <a:lnTo>
                    <a:pt x="5574" y="382740"/>
                  </a:lnTo>
                  <a:lnTo>
                    <a:pt x="20780" y="405304"/>
                  </a:lnTo>
                  <a:lnTo>
                    <a:pt x="43344" y="420510"/>
                  </a:lnTo>
                  <a:lnTo>
                    <a:pt x="70993" y="426084"/>
                  </a:lnTo>
                  <a:lnTo>
                    <a:pt x="1113916" y="426084"/>
                  </a:lnTo>
                  <a:lnTo>
                    <a:pt x="1141565" y="420510"/>
                  </a:lnTo>
                  <a:lnTo>
                    <a:pt x="1164129" y="405304"/>
                  </a:lnTo>
                  <a:lnTo>
                    <a:pt x="1179335" y="382740"/>
                  </a:lnTo>
                  <a:lnTo>
                    <a:pt x="1184910" y="355092"/>
                  </a:lnTo>
                  <a:lnTo>
                    <a:pt x="1184910" y="70993"/>
                  </a:lnTo>
                  <a:lnTo>
                    <a:pt x="1179335" y="43344"/>
                  </a:lnTo>
                  <a:lnTo>
                    <a:pt x="1164129" y="20780"/>
                  </a:lnTo>
                  <a:lnTo>
                    <a:pt x="1141565" y="5574"/>
                  </a:lnTo>
                  <a:lnTo>
                    <a:pt x="1113916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05149" y="2338704"/>
              <a:ext cx="1184910" cy="426084"/>
            </a:xfrm>
            <a:custGeom>
              <a:avLst/>
              <a:gdLst/>
              <a:ahLst/>
              <a:cxnLst/>
              <a:rect l="l" t="t" r="r" b="b"/>
              <a:pathLst>
                <a:path w="1184910" h="426085">
                  <a:moveTo>
                    <a:pt x="70993" y="0"/>
                  </a:moveTo>
                  <a:lnTo>
                    <a:pt x="43344" y="5574"/>
                  </a:lnTo>
                  <a:lnTo>
                    <a:pt x="20780" y="20780"/>
                  </a:lnTo>
                  <a:lnTo>
                    <a:pt x="5574" y="43344"/>
                  </a:lnTo>
                  <a:lnTo>
                    <a:pt x="0" y="70993"/>
                  </a:lnTo>
                  <a:lnTo>
                    <a:pt x="0" y="355092"/>
                  </a:lnTo>
                  <a:lnTo>
                    <a:pt x="5574" y="382740"/>
                  </a:lnTo>
                  <a:lnTo>
                    <a:pt x="20780" y="405304"/>
                  </a:lnTo>
                  <a:lnTo>
                    <a:pt x="43344" y="420510"/>
                  </a:lnTo>
                  <a:lnTo>
                    <a:pt x="70993" y="426084"/>
                  </a:lnTo>
                  <a:lnTo>
                    <a:pt x="1113916" y="426084"/>
                  </a:lnTo>
                  <a:lnTo>
                    <a:pt x="1141565" y="420510"/>
                  </a:lnTo>
                  <a:lnTo>
                    <a:pt x="1164129" y="405304"/>
                  </a:lnTo>
                  <a:lnTo>
                    <a:pt x="1179335" y="382740"/>
                  </a:lnTo>
                  <a:lnTo>
                    <a:pt x="1184910" y="355092"/>
                  </a:lnTo>
                  <a:lnTo>
                    <a:pt x="1184910" y="70993"/>
                  </a:lnTo>
                  <a:lnTo>
                    <a:pt x="1179335" y="43344"/>
                  </a:lnTo>
                  <a:lnTo>
                    <a:pt x="1164129" y="20780"/>
                  </a:lnTo>
                  <a:lnTo>
                    <a:pt x="1141565" y="5574"/>
                  </a:lnTo>
                  <a:lnTo>
                    <a:pt x="1113916" y="0"/>
                  </a:lnTo>
                  <a:lnTo>
                    <a:pt x="70993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3075939" y="1884933"/>
            <a:ext cx="1313180" cy="718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1.</a:t>
            </a:r>
            <a:r>
              <a:rPr sz="1200" b="1" spc="-2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Приседания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415925">
              <a:lnSpc>
                <a:spcPct val="100000"/>
              </a:lnSpc>
              <a:spcBef>
                <a:spcPts val="1085"/>
              </a:spcBef>
            </a:pPr>
            <a:r>
              <a:rPr sz="1200" b="1" dirty="0">
                <a:latin typeface="Times New Roman"/>
                <a:cs typeface="Times New Roman"/>
              </a:rPr>
              <a:t>20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071745" y="2745739"/>
            <a:ext cx="1258570" cy="424815"/>
            <a:chOff x="5071745" y="2745739"/>
            <a:chExt cx="1258570" cy="424815"/>
          </a:xfrm>
        </p:grpSpPr>
        <p:sp>
          <p:nvSpPr>
            <p:cNvPr id="20" name="object 20"/>
            <p:cNvSpPr/>
            <p:nvPr/>
          </p:nvSpPr>
          <p:spPr>
            <a:xfrm>
              <a:off x="5084445" y="2771393"/>
              <a:ext cx="1245870" cy="398780"/>
            </a:xfrm>
            <a:custGeom>
              <a:avLst/>
              <a:gdLst/>
              <a:ahLst/>
              <a:cxnLst/>
              <a:rect l="l" t="t" r="r" b="b"/>
              <a:pathLst>
                <a:path w="1245870" h="398780">
                  <a:moveTo>
                    <a:pt x="1245870" y="0"/>
                  </a:moveTo>
                  <a:lnTo>
                    <a:pt x="1214120" y="0"/>
                  </a:lnTo>
                  <a:lnTo>
                    <a:pt x="1214120" y="19050"/>
                  </a:lnTo>
                  <a:lnTo>
                    <a:pt x="1214120" y="37846"/>
                  </a:lnTo>
                  <a:lnTo>
                    <a:pt x="1207770" y="37846"/>
                  </a:lnTo>
                  <a:lnTo>
                    <a:pt x="1207770" y="354711"/>
                  </a:lnTo>
                  <a:lnTo>
                    <a:pt x="38100" y="354711"/>
                  </a:lnTo>
                  <a:lnTo>
                    <a:pt x="19050" y="35471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354711"/>
                  </a:lnTo>
                  <a:lnTo>
                    <a:pt x="0" y="379730"/>
                  </a:lnTo>
                  <a:lnTo>
                    <a:pt x="0" y="398780"/>
                  </a:lnTo>
                  <a:lnTo>
                    <a:pt x="1245870" y="398780"/>
                  </a:lnTo>
                  <a:lnTo>
                    <a:pt x="1245870" y="380111"/>
                  </a:lnTo>
                  <a:lnTo>
                    <a:pt x="1245870" y="379730"/>
                  </a:lnTo>
                  <a:lnTo>
                    <a:pt x="1245870" y="19050"/>
                  </a:lnTo>
                  <a:lnTo>
                    <a:pt x="1245870" y="18796"/>
                  </a:lnTo>
                  <a:lnTo>
                    <a:pt x="1245870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090795" y="2764789"/>
              <a:ext cx="1207770" cy="361315"/>
            </a:xfrm>
            <a:custGeom>
              <a:avLst/>
              <a:gdLst/>
              <a:ahLst/>
              <a:cxnLst/>
              <a:rect l="l" t="t" r="r" b="b"/>
              <a:pathLst>
                <a:path w="1207770" h="361314">
                  <a:moveTo>
                    <a:pt x="1207770" y="0"/>
                  </a:moveTo>
                  <a:lnTo>
                    <a:pt x="0" y="0"/>
                  </a:lnTo>
                  <a:lnTo>
                    <a:pt x="0" y="361315"/>
                  </a:lnTo>
                  <a:lnTo>
                    <a:pt x="1207770" y="361315"/>
                  </a:lnTo>
                  <a:lnTo>
                    <a:pt x="120777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090795" y="2764789"/>
              <a:ext cx="1207770" cy="361315"/>
            </a:xfrm>
            <a:custGeom>
              <a:avLst/>
              <a:gdLst/>
              <a:ahLst/>
              <a:cxnLst/>
              <a:rect l="l" t="t" r="r" b="b"/>
              <a:pathLst>
                <a:path w="1207770" h="361314">
                  <a:moveTo>
                    <a:pt x="0" y="361315"/>
                  </a:moveTo>
                  <a:lnTo>
                    <a:pt x="1207770" y="361315"/>
                  </a:lnTo>
                  <a:lnTo>
                    <a:pt x="1207770" y="0"/>
                  </a:lnTo>
                  <a:lnTo>
                    <a:pt x="0" y="0"/>
                  </a:lnTo>
                  <a:lnTo>
                    <a:pt x="0" y="361315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5109845" y="2806953"/>
            <a:ext cx="11696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2.Отжимания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4593590" y="3188969"/>
            <a:ext cx="1163320" cy="425450"/>
            <a:chOff x="4593590" y="3188969"/>
            <a:chExt cx="1163320" cy="425450"/>
          </a:xfrm>
        </p:grpSpPr>
        <p:sp>
          <p:nvSpPr>
            <p:cNvPr id="25" name="object 25"/>
            <p:cNvSpPr/>
            <p:nvPr/>
          </p:nvSpPr>
          <p:spPr>
            <a:xfrm>
              <a:off x="4606343" y="3214369"/>
              <a:ext cx="1150620" cy="400050"/>
            </a:xfrm>
            <a:custGeom>
              <a:avLst/>
              <a:gdLst/>
              <a:ahLst/>
              <a:cxnLst/>
              <a:rect l="l" t="t" r="r" b="b"/>
              <a:pathLst>
                <a:path w="1150620" h="400050">
                  <a:moveTo>
                    <a:pt x="79321" y="0"/>
                  </a:moveTo>
                  <a:lnTo>
                    <a:pt x="36649" y="12700"/>
                  </a:lnTo>
                  <a:lnTo>
                    <a:pt x="7058" y="46990"/>
                  </a:lnTo>
                  <a:lnTo>
                    <a:pt x="0" y="321691"/>
                  </a:lnTo>
                  <a:lnTo>
                    <a:pt x="327" y="327914"/>
                  </a:lnTo>
                  <a:lnTo>
                    <a:pt x="14678" y="366649"/>
                  </a:lnTo>
                  <a:lnTo>
                    <a:pt x="46809" y="393065"/>
                  </a:lnTo>
                  <a:lnTo>
                    <a:pt x="78559" y="400050"/>
                  </a:lnTo>
                  <a:lnTo>
                    <a:pt x="1071191" y="400050"/>
                  </a:lnTo>
                  <a:lnTo>
                    <a:pt x="1114117" y="387477"/>
                  </a:lnTo>
                  <a:lnTo>
                    <a:pt x="1122556" y="381000"/>
                  </a:lnTo>
                  <a:lnTo>
                    <a:pt x="79321" y="381000"/>
                  </a:lnTo>
                  <a:lnTo>
                    <a:pt x="55858" y="376253"/>
                  </a:lnTo>
                  <a:lnTo>
                    <a:pt x="36681" y="363315"/>
                  </a:lnTo>
                  <a:lnTo>
                    <a:pt x="23743" y="344138"/>
                  </a:lnTo>
                  <a:lnTo>
                    <a:pt x="18996" y="320675"/>
                  </a:lnTo>
                  <a:lnTo>
                    <a:pt x="18996" y="79375"/>
                  </a:lnTo>
                  <a:lnTo>
                    <a:pt x="23743" y="55911"/>
                  </a:lnTo>
                  <a:lnTo>
                    <a:pt x="36681" y="36734"/>
                  </a:lnTo>
                  <a:lnTo>
                    <a:pt x="55858" y="23796"/>
                  </a:lnTo>
                  <a:lnTo>
                    <a:pt x="79321" y="19050"/>
                  </a:lnTo>
                  <a:lnTo>
                    <a:pt x="1122223" y="19050"/>
                  </a:lnTo>
                  <a:lnTo>
                    <a:pt x="1117165" y="14859"/>
                  </a:lnTo>
                  <a:lnTo>
                    <a:pt x="1080462" y="635"/>
                  </a:lnTo>
                  <a:lnTo>
                    <a:pt x="1072207" y="127"/>
                  </a:lnTo>
                  <a:lnTo>
                    <a:pt x="79321" y="0"/>
                  </a:lnTo>
                  <a:close/>
                </a:path>
                <a:path w="1150620" h="400050">
                  <a:moveTo>
                    <a:pt x="1071191" y="19050"/>
                  </a:moveTo>
                  <a:lnTo>
                    <a:pt x="79321" y="19050"/>
                  </a:lnTo>
                  <a:lnTo>
                    <a:pt x="55858" y="23796"/>
                  </a:lnTo>
                  <a:lnTo>
                    <a:pt x="36681" y="36734"/>
                  </a:lnTo>
                  <a:lnTo>
                    <a:pt x="23743" y="55911"/>
                  </a:lnTo>
                  <a:lnTo>
                    <a:pt x="18996" y="79375"/>
                  </a:lnTo>
                  <a:lnTo>
                    <a:pt x="18996" y="320675"/>
                  </a:lnTo>
                  <a:lnTo>
                    <a:pt x="23743" y="344138"/>
                  </a:lnTo>
                  <a:lnTo>
                    <a:pt x="36681" y="363315"/>
                  </a:lnTo>
                  <a:lnTo>
                    <a:pt x="55858" y="376253"/>
                  </a:lnTo>
                  <a:lnTo>
                    <a:pt x="79321" y="381000"/>
                  </a:lnTo>
                  <a:lnTo>
                    <a:pt x="1071191" y="381000"/>
                  </a:lnTo>
                  <a:lnTo>
                    <a:pt x="1094654" y="376253"/>
                  </a:lnTo>
                  <a:lnTo>
                    <a:pt x="1113831" y="363315"/>
                  </a:lnTo>
                  <a:lnTo>
                    <a:pt x="1114667" y="362077"/>
                  </a:lnTo>
                  <a:lnTo>
                    <a:pt x="80337" y="362077"/>
                  </a:lnTo>
                  <a:lnTo>
                    <a:pt x="76273" y="361950"/>
                  </a:lnTo>
                  <a:lnTo>
                    <a:pt x="41348" y="336677"/>
                  </a:lnTo>
                  <a:lnTo>
                    <a:pt x="38094" y="321691"/>
                  </a:lnTo>
                  <a:lnTo>
                    <a:pt x="38173" y="76200"/>
                  </a:lnTo>
                  <a:lnTo>
                    <a:pt x="63573" y="41402"/>
                  </a:lnTo>
                  <a:lnTo>
                    <a:pt x="79321" y="38100"/>
                  </a:lnTo>
                  <a:lnTo>
                    <a:pt x="1114752" y="38100"/>
                  </a:lnTo>
                  <a:lnTo>
                    <a:pt x="1113831" y="36734"/>
                  </a:lnTo>
                  <a:lnTo>
                    <a:pt x="1094654" y="23796"/>
                  </a:lnTo>
                  <a:lnTo>
                    <a:pt x="1071191" y="19050"/>
                  </a:lnTo>
                  <a:close/>
                </a:path>
                <a:path w="1150620" h="400050">
                  <a:moveTo>
                    <a:pt x="1122223" y="19050"/>
                  </a:moveTo>
                  <a:lnTo>
                    <a:pt x="1071191" y="19050"/>
                  </a:lnTo>
                  <a:lnTo>
                    <a:pt x="1094654" y="23796"/>
                  </a:lnTo>
                  <a:lnTo>
                    <a:pt x="1113831" y="36734"/>
                  </a:lnTo>
                  <a:lnTo>
                    <a:pt x="1126769" y="55911"/>
                  </a:lnTo>
                  <a:lnTo>
                    <a:pt x="1131516" y="79375"/>
                  </a:lnTo>
                  <a:lnTo>
                    <a:pt x="1131516" y="320675"/>
                  </a:lnTo>
                  <a:lnTo>
                    <a:pt x="1126769" y="344138"/>
                  </a:lnTo>
                  <a:lnTo>
                    <a:pt x="1113831" y="363315"/>
                  </a:lnTo>
                  <a:lnTo>
                    <a:pt x="1094654" y="376253"/>
                  </a:lnTo>
                  <a:lnTo>
                    <a:pt x="1071191" y="381000"/>
                  </a:lnTo>
                  <a:lnTo>
                    <a:pt x="1122556" y="381000"/>
                  </a:lnTo>
                  <a:lnTo>
                    <a:pt x="1145016" y="349885"/>
                  </a:lnTo>
                  <a:lnTo>
                    <a:pt x="1150566" y="321691"/>
                  </a:lnTo>
                  <a:lnTo>
                    <a:pt x="1150453" y="76200"/>
                  </a:lnTo>
                  <a:lnTo>
                    <a:pt x="1138120" y="36703"/>
                  </a:lnTo>
                  <a:lnTo>
                    <a:pt x="1126055" y="22225"/>
                  </a:lnTo>
                  <a:lnTo>
                    <a:pt x="1122223" y="19050"/>
                  </a:lnTo>
                  <a:close/>
                </a:path>
                <a:path w="1150620" h="400050">
                  <a:moveTo>
                    <a:pt x="1070302" y="38100"/>
                  </a:moveTo>
                  <a:lnTo>
                    <a:pt x="79321" y="38100"/>
                  </a:lnTo>
                  <a:lnTo>
                    <a:pt x="74114" y="38481"/>
                  </a:lnTo>
                  <a:lnTo>
                    <a:pt x="41348" y="63627"/>
                  </a:lnTo>
                  <a:lnTo>
                    <a:pt x="38094" y="321691"/>
                  </a:lnTo>
                  <a:lnTo>
                    <a:pt x="38300" y="326009"/>
                  </a:lnTo>
                  <a:lnTo>
                    <a:pt x="63065" y="358521"/>
                  </a:lnTo>
                  <a:lnTo>
                    <a:pt x="80337" y="362077"/>
                  </a:lnTo>
                  <a:lnTo>
                    <a:pt x="1071191" y="361950"/>
                  </a:lnTo>
                  <a:lnTo>
                    <a:pt x="1105354" y="343916"/>
                  </a:lnTo>
                  <a:lnTo>
                    <a:pt x="1112466" y="323977"/>
                  </a:lnTo>
                  <a:lnTo>
                    <a:pt x="1112339" y="74168"/>
                  </a:lnTo>
                  <a:lnTo>
                    <a:pt x="1087193" y="41402"/>
                  </a:lnTo>
                  <a:lnTo>
                    <a:pt x="1070302" y="38100"/>
                  </a:lnTo>
                  <a:close/>
                </a:path>
                <a:path w="1150620" h="400050">
                  <a:moveTo>
                    <a:pt x="1114752" y="38100"/>
                  </a:moveTo>
                  <a:lnTo>
                    <a:pt x="1070302" y="38100"/>
                  </a:lnTo>
                  <a:lnTo>
                    <a:pt x="1074493" y="38227"/>
                  </a:lnTo>
                  <a:lnTo>
                    <a:pt x="1078557" y="38735"/>
                  </a:lnTo>
                  <a:lnTo>
                    <a:pt x="1109164" y="63500"/>
                  </a:lnTo>
                  <a:lnTo>
                    <a:pt x="1112466" y="323977"/>
                  </a:lnTo>
                  <a:lnTo>
                    <a:pt x="1111831" y="328295"/>
                  </a:lnTo>
                  <a:lnTo>
                    <a:pt x="1087701" y="358521"/>
                  </a:lnTo>
                  <a:lnTo>
                    <a:pt x="80337" y="362077"/>
                  </a:lnTo>
                  <a:lnTo>
                    <a:pt x="1114667" y="362077"/>
                  </a:lnTo>
                  <a:lnTo>
                    <a:pt x="1126769" y="344138"/>
                  </a:lnTo>
                  <a:lnTo>
                    <a:pt x="1131516" y="320675"/>
                  </a:lnTo>
                  <a:lnTo>
                    <a:pt x="1131516" y="79375"/>
                  </a:lnTo>
                  <a:lnTo>
                    <a:pt x="1126769" y="55911"/>
                  </a:lnTo>
                  <a:lnTo>
                    <a:pt x="1114752" y="3810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612640" y="3208019"/>
              <a:ext cx="1112520" cy="361950"/>
            </a:xfrm>
            <a:custGeom>
              <a:avLst/>
              <a:gdLst/>
              <a:ahLst/>
              <a:cxnLst/>
              <a:rect l="l" t="t" r="r" b="b"/>
              <a:pathLst>
                <a:path w="1112520" h="361950">
                  <a:moveTo>
                    <a:pt x="1052195" y="0"/>
                  </a:moveTo>
                  <a:lnTo>
                    <a:pt x="60325" y="0"/>
                  </a:lnTo>
                  <a:lnTo>
                    <a:pt x="36861" y="4746"/>
                  </a:lnTo>
                  <a:lnTo>
                    <a:pt x="17684" y="17684"/>
                  </a:lnTo>
                  <a:lnTo>
                    <a:pt x="4746" y="36861"/>
                  </a:lnTo>
                  <a:lnTo>
                    <a:pt x="0" y="60325"/>
                  </a:lnTo>
                  <a:lnTo>
                    <a:pt x="0" y="301625"/>
                  </a:lnTo>
                  <a:lnTo>
                    <a:pt x="4746" y="325088"/>
                  </a:lnTo>
                  <a:lnTo>
                    <a:pt x="17684" y="344265"/>
                  </a:lnTo>
                  <a:lnTo>
                    <a:pt x="36861" y="357203"/>
                  </a:lnTo>
                  <a:lnTo>
                    <a:pt x="60325" y="361950"/>
                  </a:lnTo>
                  <a:lnTo>
                    <a:pt x="1052195" y="361950"/>
                  </a:lnTo>
                  <a:lnTo>
                    <a:pt x="1075658" y="357203"/>
                  </a:lnTo>
                  <a:lnTo>
                    <a:pt x="1094835" y="344265"/>
                  </a:lnTo>
                  <a:lnTo>
                    <a:pt x="1107773" y="325088"/>
                  </a:lnTo>
                  <a:lnTo>
                    <a:pt x="1112520" y="301625"/>
                  </a:lnTo>
                  <a:lnTo>
                    <a:pt x="1112520" y="60325"/>
                  </a:lnTo>
                  <a:lnTo>
                    <a:pt x="1107773" y="36861"/>
                  </a:lnTo>
                  <a:lnTo>
                    <a:pt x="1094835" y="17684"/>
                  </a:lnTo>
                  <a:lnTo>
                    <a:pt x="1075658" y="4746"/>
                  </a:lnTo>
                  <a:lnTo>
                    <a:pt x="1052195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612640" y="3208019"/>
              <a:ext cx="1112520" cy="361950"/>
            </a:xfrm>
            <a:custGeom>
              <a:avLst/>
              <a:gdLst/>
              <a:ahLst/>
              <a:cxnLst/>
              <a:rect l="l" t="t" r="r" b="b"/>
              <a:pathLst>
                <a:path w="1112520" h="361950">
                  <a:moveTo>
                    <a:pt x="60325" y="0"/>
                  </a:moveTo>
                  <a:lnTo>
                    <a:pt x="36861" y="4746"/>
                  </a:lnTo>
                  <a:lnTo>
                    <a:pt x="17684" y="17684"/>
                  </a:lnTo>
                  <a:lnTo>
                    <a:pt x="4746" y="36861"/>
                  </a:lnTo>
                  <a:lnTo>
                    <a:pt x="0" y="60325"/>
                  </a:lnTo>
                  <a:lnTo>
                    <a:pt x="0" y="301625"/>
                  </a:lnTo>
                  <a:lnTo>
                    <a:pt x="4746" y="325088"/>
                  </a:lnTo>
                  <a:lnTo>
                    <a:pt x="17684" y="344265"/>
                  </a:lnTo>
                  <a:lnTo>
                    <a:pt x="36861" y="357203"/>
                  </a:lnTo>
                  <a:lnTo>
                    <a:pt x="60325" y="361950"/>
                  </a:lnTo>
                  <a:lnTo>
                    <a:pt x="1052195" y="361950"/>
                  </a:lnTo>
                  <a:lnTo>
                    <a:pt x="1075658" y="357203"/>
                  </a:lnTo>
                  <a:lnTo>
                    <a:pt x="1094835" y="344265"/>
                  </a:lnTo>
                  <a:lnTo>
                    <a:pt x="1107773" y="325088"/>
                  </a:lnTo>
                  <a:lnTo>
                    <a:pt x="1112520" y="301625"/>
                  </a:lnTo>
                  <a:lnTo>
                    <a:pt x="1112520" y="60325"/>
                  </a:lnTo>
                  <a:lnTo>
                    <a:pt x="1107773" y="36861"/>
                  </a:lnTo>
                  <a:lnTo>
                    <a:pt x="1094835" y="17684"/>
                  </a:lnTo>
                  <a:lnTo>
                    <a:pt x="1075658" y="4746"/>
                  </a:lnTo>
                  <a:lnTo>
                    <a:pt x="1052195" y="0"/>
                  </a:lnTo>
                  <a:lnTo>
                    <a:pt x="60325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4849748" y="3261486"/>
            <a:ext cx="641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10-15</a:t>
            </a:r>
            <a:r>
              <a:rPr sz="1200" b="1" spc="-60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132704" y="4519929"/>
            <a:ext cx="1545590" cy="412115"/>
            <a:chOff x="5132704" y="4519929"/>
            <a:chExt cx="1545590" cy="412115"/>
          </a:xfrm>
        </p:grpSpPr>
        <p:sp>
          <p:nvSpPr>
            <p:cNvPr id="30" name="object 30"/>
            <p:cNvSpPr/>
            <p:nvPr/>
          </p:nvSpPr>
          <p:spPr>
            <a:xfrm>
              <a:off x="5145405" y="4545583"/>
              <a:ext cx="1532890" cy="386080"/>
            </a:xfrm>
            <a:custGeom>
              <a:avLst/>
              <a:gdLst/>
              <a:ahLst/>
              <a:cxnLst/>
              <a:rect l="l" t="t" r="r" b="b"/>
              <a:pathLst>
                <a:path w="1532890" h="386079">
                  <a:moveTo>
                    <a:pt x="1532890" y="0"/>
                  </a:moveTo>
                  <a:lnTo>
                    <a:pt x="1501140" y="0"/>
                  </a:lnTo>
                  <a:lnTo>
                    <a:pt x="1501140" y="19050"/>
                  </a:lnTo>
                  <a:lnTo>
                    <a:pt x="1513840" y="19050"/>
                  </a:lnTo>
                  <a:lnTo>
                    <a:pt x="1513840" y="37846"/>
                  </a:lnTo>
                  <a:lnTo>
                    <a:pt x="1513840" y="347726"/>
                  </a:lnTo>
                  <a:lnTo>
                    <a:pt x="1513840" y="347980"/>
                  </a:lnTo>
                  <a:lnTo>
                    <a:pt x="38100" y="347980"/>
                  </a:lnTo>
                  <a:lnTo>
                    <a:pt x="38100" y="347726"/>
                  </a:lnTo>
                  <a:lnTo>
                    <a:pt x="1494790" y="347726"/>
                  </a:lnTo>
                  <a:lnTo>
                    <a:pt x="1513840" y="347726"/>
                  </a:lnTo>
                  <a:lnTo>
                    <a:pt x="1513840" y="37846"/>
                  </a:lnTo>
                  <a:lnTo>
                    <a:pt x="1494790" y="37846"/>
                  </a:lnTo>
                  <a:lnTo>
                    <a:pt x="1494790" y="341376"/>
                  </a:lnTo>
                  <a:lnTo>
                    <a:pt x="38100" y="341376"/>
                  </a:lnTo>
                  <a:lnTo>
                    <a:pt x="19050" y="341376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341376"/>
                  </a:lnTo>
                  <a:lnTo>
                    <a:pt x="0" y="367030"/>
                  </a:lnTo>
                  <a:lnTo>
                    <a:pt x="0" y="386080"/>
                  </a:lnTo>
                  <a:lnTo>
                    <a:pt x="1532890" y="386080"/>
                  </a:lnTo>
                  <a:lnTo>
                    <a:pt x="1532890" y="367030"/>
                  </a:lnTo>
                  <a:lnTo>
                    <a:pt x="1513840" y="367030"/>
                  </a:lnTo>
                  <a:lnTo>
                    <a:pt x="1513840" y="366776"/>
                  </a:lnTo>
                  <a:lnTo>
                    <a:pt x="1532890" y="366776"/>
                  </a:lnTo>
                  <a:lnTo>
                    <a:pt x="1532890" y="19050"/>
                  </a:lnTo>
                  <a:lnTo>
                    <a:pt x="1532890" y="18796"/>
                  </a:lnTo>
                  <a:lnTo>
                    <a:pt x="1532890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151754" y="4538979"/>
              <a:ext cx="1494790" cy="347980"/>
            </a:xfrm>
            <a:custGeom>
              <a:avLst/>
              <a:gdLst/>
              <a:ahLst/>
              <a:cxnLst/>
              <a:rect l="l" t="t" r="r" b="b"/>
              <a:pathLst>
                <a:path w="1494790" h="347979">
                  <a:moveTo>
                    <a:pt x="1494790" y="0"/>
                  </a:moveTo>
                  <a:lnTo>
                    <a:pt x="0" y="0"/>
                  </a:lnTo>
                  <a:lnTo>
                    <a:pt x="0" y="347979"/>
                  </a:lnTo>
                  <a:lnTo>
                    <a:pt x="1494790" y="347979"/>
                  </a:lnTo>
                  <a:lnTo>
                    <a:pt x="149479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151754" y="4538979"/>
              <a:ext cx="1494790" cy="347980"/>
            </a:xfrm>
            <a:custGeom>
              <a:avLst/>
              <a:gdLst/>
              <a:ahLst/>
              <a:cxnLst/>
              <a:rect l="l" t="t" r="r" b="b"/>
              <a:pathLst>
                <a:path w="1494790" h="347979">
                  <a:moveTo>
                    <a:pt x="0" y="347979"/>
                  </a:moveTo>
                  <a:lnTo>
                    <a:pt x="1494790" y="347979"/>
                  </a:lnTo>
                  <a:lnTo>
                    <a:pt x="1494790" y="0"/>
                  </a:lnTo>
                  <a:lnTo>
                    <a:pt x="0" y="0"/>
                  </a:lnTo>
                  <a:lnTo>
                    <a:pt x="0" y="347979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5250560" y="4581270"/>
            <a:ext cx="1085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3.Скаут</a:t>
            </a:r>
            <a:r>
              <a:rPr sz="1200" b="1" spc="-5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-джеки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4655184" y="4785994"/>
            <a:ext cx="1010919" cy="424815"/>
            <a:chOff x="4655184" y="4785994"/>
            <a:chExt cx="1010919" cy="424815"/>
          </a:xfrm>
        </p:grpSpPr>
        <p:sp>
          <p:nvSpPr>
            <p:cNvPr id="35" name="object 35"/>
            <p:cNvSpPr/>
            <p:nvPr/>
          </p:nvSpPr>
          <p:spPr>
            <a:xfrm>
              <a:off x="4667938" y="4811394"/>
              <a:ext cx="998219" cy="399415"/>
            </a:xfrm>
            <a:custGeom>
              <a:avLst/>
              <a:gdLst/>
              <a:ahLst/>
              <a:cxnLst/>
              <a:rect l="l" t="t" r="r" b="b"/>
              <a:pathLst>
                <a:path w="998220" h="399414">
                  <a:moveTo>
                    <a:pt x="79194" y="0"/>
                  </a:moveTo>
                  <a:lnTo>
                    <a:pt x="36522" y="12700"/>
                  </a:lnTo>
                  <a:lnTo>
                    <a:pt x="7058" y="46862"/>
                  </a:lnTo>
                  <a:lnTo>
                    <a:pt x="0" y="321183"/>
                  </a:lnTo>
                  <a:lnTo>
                    <a:pt x="327" y="327405"/>
                  </a:lnTo>
                  <a:lnTo>
                    <a:pt x="14678" y="365887"/>
                  </a:lnTo>
                  <a:lnTo>
                    <a:pt x="46682" y="392429"/>
                  </a:lnTo>
                  <a:lnTo>
                    <a:pt x="78432" y="399414"/>
                  </a:lnTo>
                  <a:lnTo>
                    <a:pt x="918918" y="399414"/>
                  </a:lnTo>
                  <a:lnTo>
                    <a:pt x="961717" y="386841"/>
                  </a:lnTo>
                  <a:lnTo>
                    <a:pt x="970235" y="380364"/>
                  </a:lnTo>
                  <a:lnTo>
                    <a:pt x="79194" y="380364"/>
                  </a:lnTo>
                  <a:lnTo>
                    <a:pt x="55751" y="375638"/>
                  </a:lnTo>
                  <a:lnTo>
                    <a:pt x="36617" y="362743"/>
                  </a:lnTo>
                  <a:lnTo>
                    <a:pt x="23723" y="343610"/>
                  </a:lnTo>
                  <a:lnTo>
                    <a:pt x="18996" y="320166"/>
                  </a:lnTo>
                  <a:lnTo>
                    <a:pt x="18996" y="79248"/>
                  </a:lnTo>
                  <a:lnTo>
                    <a:pt x="23723" y="55804"/>
                  </a:lnTo>
                  <a:lnTo>
                    <a:pt x="36617" y="36671"/>
                  </a:lnTo>
                  <a:lnTo>
                    <a:pt x="55751" y="23776"/>
                  </a:lnTo>
                  <a:lnTo>
                    <a:pt x="79194" y="19050"/>
                  </a:lnTo>
                  <a:lnTo>
                    <a:pt x="969924" y="19050"/>
                  </a:lnTo>
                  <a:lnTo>
                    <a:pt x="964638" y="14731"/>
                  </a:lnTo>
                  <a:lnTo>
                    <a:pt x="928189" y="635"/>
                  </a:lnTo>
                  <a:lnTo>
                    <a:pt x="919934" y="126"/>
                  </a:lnTo>
                  <a:lnTo>
                    <a:pt x="79194" y="0"/>
                  </a:lnTo>
                  <a:close/>
                </a:path>
                <a:path w="998220" h="399414">
                  <a:moveTo>
                    <a:pt x="918918" y="19050"/>
                  </a:moveTo>
                  <a:lnTo>
                    <a:pt x="79194" y="19050"/>
                  </a:lnTo>
                  <a:lnTo>
                    <a:pt x="55751" y="23776"/>
                  </a:lnTo>
                  <a:lnTo>
                    <a:pt x="36617" y="36671"/>
                  </a:lnTo>
                  <a:lnTo>
                    <a:pt x="23723" y="55804"/>
                  </a:lnTo>
                  <a:lnTo>
                    <a:pt x="18996" y="79248"/>
                  </a:lnTo>
                  <a:lnTo>
                    <a:pt x="18996" y="320166"/>
                  </a:lnTo>
                  <a:lnTo>
                    <a:pt x="23723" y="343610"/>
                  </a:lnTo>
                  <a:lnTo>
                    <a:pt x="36617" y="362743"/>
                  </a:lnTo>
                  <a:lnTo>
                    <a:pt x="55751" y="375638"/>
                  </a:lnTo>
                  <a:lnTo>
                    <a:pt x="79194" y="380364"/>
                  </a:lnTo>
                  <a:lnTo>
                    <a:pt x="918918" y="380364"/>
                  </a:lnTo>
                  <a:lnTo>
                    <a:pt x="942361" y="375638"/>
                  </a:lnTo>
                  <a:lnTo>
                    <a:pt x="961495" y="362743"/>
                  </a:lnTo>
                  <a:lnTo>
                    <a:pt x="962372" y="361441"/>
                  </a:lnTo>
                  <a:lnTo>
                    <a:pt x="80210" y="361441"/>
                  </a:lnTo>
                  <a:lnTo>
                    <a:pt x="76019" y="361314"/>
                  </a:lnTo>
                  <a:lnTo>
                    <a:pt x="41348" y="336041"/>
                  </a:lnTo>
                  <a:lnTo>
                    <a:pt x="38094" y="321183"/>
                  </a:lnTo>
                  <a:lnTo>
                    <a:pt x="38173" y="76200"/>
                  </a:lnTo>
                  <a:lnTo>
                    <a:pt x="63573" y="41401"/>
                  </a:lnTo>
                  <a:lnTo>
                    <a:pt x="79194" y="38100"/>
                  </a:lnTo>
                  <a:lnTo>
                    <a:pt x="962458" y="38100"/>
                  </a:lnTo>
                  <a:lnTo>
                    <a:pt x="961495" y="36671"/>
                  </a:lnTo>
                  <a:lnTo>
                    <a:pt x="942361" y="23776"/>
                  </a:lnTo>
                  <a:lnTo>
                    <a:pt x="918918" y="19050"/>
                  </a:lnTo>
                  <a:close/>
                </a:path>
                <a:path w="998220" h="399414">
                  <a:moveTo>
                    <a:pt x="969924" y="19050"/>
                  </a:moveTo>
                  <a:lnTo>
                    <a:pt x="918918" y="19050"/>
                  </a:lnTo>
                  <a:lnTo>
                    <a:pt x="942361" y="23776"/>
                  </a:lnTo>
                  <a:lnTo>
                    <a:pt x="961495" y="36671"/>
                  </a:lnTo>
                  <a:lnTo>
                    <a:pt x="974389" y="55804"/>
                  </a:lnTo>
                  <a:lnTo>
                    <a:pt x="979116" y="79248"/>
                  </a:lnTo>
                  <a:lnTo>
                    <a:pt x="979116" y="320166"/>
                  </a:lnTo>
                  <a:lnTo>
                    <a:pt x="974389" y="343610"/>
                  </a:lnTo>
                  <a:lnTo>
                    <a:pt x="961495" y="362743"/>
                  </a:lnTo>
                  <a:lnTo>
                    <a:pt x="942361" y="375638"/>
                  </a:lnTo>
                  <a:lnTo>
                    <a:pt x="918918" y="380364"/>
                  </a:lnTo>
                  <a:lnTo>
                    <a:pt x="970235" y="380364"/>
                  </a:lnTo>
                  <a:lnTo>
                    <a:pt x="992618" y="349250"/>
                  </a:lnTo>
                  <a:lnTo>
                    <a:pt x="998166" y="321183"/>
                  </a:lnTo>
                  <a:lnTo>
                    <a:pt x="998053" y="76200"/>
                  </a:lnTo>
                  <a:lnTo>
                    <a:pt x="985593" y="36575"/>
                  </a:lnTo>
                  <a:lnTo>
                    <a:pt x="973655" y="22098"/>
                  </a:lnTo>
                  <a:lnTo>
                    <a:pt x="969924" y="19050"/>
                  </a:lnTo>
                  <a:close/>
                </a:path>
                <a:path w="998220" h="399414">
                  <a:moveTo>
                    <a:pt x="918156" y="38100"/>
                  </a:moveTo>
                  <a:lnTo>
                    <a:pt x="79194" y="38100"/>
                  </a:lnTo>
                  <a:lnTo>
                    <a:pt x="73987" y="38480"/>
                  </a:lnTo>
                  <a:lnTo>
                    <a:pt x="41348" y="63500"/>
                  </a:lnTo>
                  <a:lnTo>
                    <a:pt x="38094" y="321183"/>
                  </a:lnTo>
                  <a:lnTo>
                    <a:pt x="38300" y="325500"/>
                  </a:lnTo>
                  <a:lnTo>
                    <a:pt x="62938" y="357886"/>
                  </a:lnTo>
                  <a:lnTo>
                    <a:pt x="80210" y="361441"/>
                  </a:lnTo>
                  <a:lnTo>
                    <a:pt x="918918" y="361314"/>
                  </a:lnTo>
                  <a:lnTo>
                    <a:pt x="952954" y="343280"/>
                  </a:lnTo>
                  <a:lnTo>
                    <a:pt x="960169" y="320166"/>
                  </a:lnTo>
                  <a:lnTo>
                    <a:pt x="960045" y="78486"/>
                  </a:lnTo>
                  <a:lnTo>
                    <a:pt x="934920" y="41528"/>
                  </a:lnTo>
                  <a:lnTo>
                    <a:pt x="918156" y="38100"/>
                  </a:lnTo>
                  <a:close/>
                </a:path>
                <a:path w="998220" h="399414">
                  <a:moveTo>
                    <a:pt x="962458" y="38100"/>
                  </a:moveTo>
                  <a:lnTo>
                    <a:pt x="918156" y="38100"/>
                  </a:lnTo>
                  <a:lnTo>
                    <a:pt x="922220" y="38226"/>
                  </a:lnTo>
                  <a:lnTo>
                    <a:pt x="925395" y="38480"/>
                  </a:lnTo>
                  <a:lnTo>
                    <a:pt x="956764" y="63246"/>
                  </a:lnTo>
                  <a:lnTo>
                    <a:pt x="960169" y="320166"/>
                  </a:lnTo>
                  <a:lnTo>
                    <a:pt x="960066" y="323468"/>
                  </a:lnTo>
                  <a:lnTo>
                    <a:pt x="935047" y="358013"/>
                  </a:lnTo>
                  <a:lnTo>
                    <a:pt x="80210" y="361441"/>
                  </a:lnTo>
                  <a:lnTo>
                    <a:pt x="962372" y="361441"/>
                  </a:lnTo>
                  <a:lnTo>
                    <a:pt x="974389" y="343610"/>
                  </a:lnTo>
                  <a:lnTo>
                    <a:pt x="979116" y="320166"/>
                  </a:lnTo>
                  <a:lnTo>
                    <a:pt x="979116" y="79248"/>
                  </a:lnTo>
                  <a:lnTo>
                    <a:pt x="974389" y="55804"/>
                  </a:lnTo>
                  <a:lnTo>
                    <a:pt x="962458" y="3810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4674234" y="4805044"/>
              <a:ext cx="960119" cy="361315"/>
            </a:xfrm>
            <a:custGeom>
              <a:avLst/>
              <a:gdLst/>
              <a:ahLst/>
              <a:cxnLst/>
              <a:rect l="l" t="t" r="r" b="b"/>
              <a:pathLst>
                <a:path w="960120" h="361314">
                  <a:moveTo>
                    <a:pt x="899922" y="0"/>
                  </a:moveTo>
                  <a:lnTo>
                    <a:pt x="60198" y="0"/>
                  </a:lnTo>
                  <a:lnTo>
                    <a:pt x="36754" y="4726"/>
                  </a:lnTo>
                  <a:lnTo>
                    <a:pt x="17621" y="17621"/>
                  </a:lnTo>
                  <a:lnTo>
                    <a:pt x="4726" y="36754"/>
                  </a:lnTo>
                  <a:lnTo>
                    <a:pt x="0" y="60198"/>
                  </a:lnTo>
                  <a:lnTo>
                    <a:pt x="0" y="301116"/>
                  </a:lnTo>
                  <a:lnTo>
                    <a:pt x="4726" y="324560"/>
                  </a:lnTo>
                  <a:lnTo>
                    <a:pt x="17621" y="343693"/>
                  </a:lnTo>
                  <a:lnTo>
                    <a:pt x="36754" y="356588"/>
                  </a:lnTo>
                  <a:lnTo>
                    <a:pt x="60198" y="361314"/>
                  </a:lnTo>
                  <a:lnTo>
                    <a:pt x="899922" y="361314"/>
                  </a:lnTo>
                  <a:lnTo>
                    <a:pt x="923365" y="356588"/>
                  </a:lnTo>
                  <a:lnTo>
                    <a:pt x="942498" y="343693"/>
                  </a:lnTo>
                  <a:lnTo>
                    <a:pt x="955393" y="324560"/>
                  </a:lnTo>
                  <a:lnTo>
                    <a:pt x="960119" y="301116"/>
                  </a:lnTo>
                  <a:lnTo>
                    <a:pt x="960119" y="60198"/>
                  </a:lnTo>
                  <a:lnTo>
                    <a:pt x="955393" y="36754"/>
                  </a:lnTo>
                  <a:lnTo>
                    <a:pt x="942498" y="17621"/>
                  </a:lnTo>
                  <a:lnTo>
                    <a:pt x="923365" y="4726"/>
                  </a:lnTo>
                  <a:lnTo>
                    <a:pt x="899922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674234" y="4805044"/>
              <a:ext cx="960119" cy="361315"/>
            </a:xfrm>
            <a:custGeom>
              <a:avLst/>
              <a:gdLst/>
              <a:ahLst/>
              <a:cxnLst/>
              <a:rect l="l" t="t" r="r" b="b"/>
              <a:pathLst>
                <a:path w="960120" h="361314">
                  <a:moveTo>
                    <a:pt x="60198" y="0"/>
                  </a:moveTo>
                  <a:lnTo>
                    <a:pt x="36754" y="4726"/>
                  </a:lnTo>
                  <a:lnTo>
                    <a:pt x="17621" y="17621"/>
                  </a:lnTo>
                  <a:lnTo>
                    <a:pt x="4726" y="36754"/>
                  </a:lnTo>
                  <a:lnTo>
                    <a:pt x="0" y="60198"/>
                  </a:lnTo>
                  <a:lnTo>
                    <a:pt x="0" y="301116"/>
                  </a:lnTo>
                  <a:lnTo>
                    <a:pt x="4726" y="324560"/>
                  </a:lnTo>
                  <a:lnTo>
                    <a:pt x="17621" y="343693"/>
                  </a:lnTo>
                  <a:lnTo>
                    <a:pt x="36754" y="356588"/>
                  </a:lnTo>
                  <a:lnTo>
                    <a:pt x="60198" y="361314"/>
                  </a:lnTo>
                  <a:lnTo>
                    <a:pt x="899922" y="361314"/>
                  </a:lnTo>
                  <a:lnTo>
                    <a:pt x="923365" y="356588"/>
                  </a:lnTo>
                  <a:lnTo>
                    <a:pt x="942498" y="343693"/>
                  </a:lnTo>
                  <a:lnTo>
                    <a:pt x="955393" y="324560"/>
                  </a:lnTo>
                  <a:lnTo>
                    <a:pt x="960119" y="301116"/>
                  </a:lnTo>
                  <a:lnTo>
                    <a:pt x="960119" y="60198"/>
                  </a:lnTo>
                  <a:lnTo>
                    <a:pt x="955393" y="36754"/>
                  </a:lnTo>
                  <a:lnTo>
                    <a:pt x="942498" y="17621"/>
                  </a:lnTo>
                  <a:lnTo>
                    <a:pt x="923365" y="4726"/>
                  </a:lnTo>
                  <a:lnTo>
                    <a:pt x="899922" y="0"/>
                  </a:lnTo>
                  <a:lnTo>
                    <a:pt x="60198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4935092" y="4858892"/>
            <a:ext cx="4387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30</a:t>
            </a:r>
            <a:r>
              <a:rPr sz="1200" b="1" spc="-7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3086100" y="5195569"/>
            <a:ext cx="1353820" cy="885825"/>
            <a:chOff x="3086100" y="5195569"/>
            <a:chExt cx="1353820" cy="885825"/>
          </a:xfrm>
        </p:grpSpPr>
        <p:sp>
          <p:nvSpPr>
            <p:cNvPr id="40" name="object 40"/>
            <p:cNvSpPr/>
            <p:nvPr/>
          </p:nvSpPr>
          <p:spPr>
            <a:xfrm>
              <a:off x="3098800" y="5221223"/>
              <a:ext cx="1341120" cy="505459"/>
            </a:xfrm>
            <a:custGeom>
              <a:avLst/>
              <a:gdLst/>
              <a:ahLst/>
              <a:cxnLst/>
              <a:rect l="l" t="t" r="r" b="b"/>
              <a:pathLst>
                <a:path w="1341120" h="505460">
                  <a:moveTo>
                    <a:pt x="1341120" y="0"/>
                  </a:moveTo>
                  <a:lnTo>
                    <a:pt x="1309370" y="0"/>
                  </a:lnTo>
                  <a:lnTo>
                    <a:pt x="1309370" y="19050"/>
                  </a:lnTo>
                  <a:lnTo>
                    <a:pt x="1322070" y="19050"/>
                  </a:lnTo>
                  <a:lnTo>
                    <a:pt x="1322070" y="37846"/>
                  </a:lnTo>
                  <a:lnTo>
                    <a:pt x="1303020" y="37846"/>
                  </a:lnTo>
                  <a:lnTo>
                    <a:pt x="1303020" y="461391"/>
                  </a:lnTo>
                  <a:lnTo>
                    <a:pt x="38100" y="461391"/>
                  </a:lnTo>
                  <a:lnTo>
                    <a:pt x="19050" y="46139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461391"/>
                  </a:lnTo>
                  <a:lnTo>
                    <a:pt x="0" y="486410"/>
                  </a:lnTo>
                  <a:lnTo>
                    <a:pt x="0" y="505460"/>
                  </a:lnTo>
                  <a:lnTo>
                    <a:pt x="1341120" y="505460"/>
                  </a:lnTo>
                  <a:lnTo>
                    <a:pt x="1341120" y="486791"/>
                  </a:lnTo>
                  <a:lnTo>
                    <a:pt x="1341120" y="486410"/>
                  </a:lnTo>
                  <a:lnTo>
                    <a:pt x="1341120" y="19050"/>
                  </a:lnTo>
                  <a:lnTo>
                    <a:pt x="1341120" y="18796"/>
                  </a:lnTo>
                  <a:lnTo>
                    <a:pt x="1341120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105150" y="5214619"/>
              <a:ext cx="1303020" cy="467995"/>
            </a:xfrm>
            <a:custGeom>
              <a:avLst/>
              <a:gdLst/>
              <a:ahLst/>
              <a:cxnLst/>
              <a:rect l="l" t="t" r="r" b="b"/>
              <a:pathLst>
                <a:path w="1303020" h="467995">
                  <a:moveTo>
                    <a:pt x="1303020" y="0"/>
                  </a:moveTo>
                  <a:lnTo>
                    <a:pt x="0" y="0"/>
                  </a:lnTo>
                  <a:lnTo>
                    <a:pt x="0" y="467995"/>
                  </a:lnTo>
                  <a:lnTo>
                    <a:pt x="1303020" y="467995"/>
                  </a:lnTo>
                  <a:lnTo>
                    <a:pt x="130302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105150" y="5214619"/>
              <a:ext cx="1303020" cy="467995"/>
            </a:xfrm>
            <a:custGeom>
              <a:avLst/>
              <a:gdLst/>
              <a:ahLst/>
              <a:cxnLst/>
              <a:rect l="l" t="t" r="r" b="b"/>
              <a:pathLst>
                <a:path w="1303020" h="467995">
                  <a:moveTo>
                    <a:pt x="0" y="467995"/>
                  </a:moveTo>
                  <a:lnTo>
                    <a:pt x="1303020" y="467995"/>
                  </a:lnTo>
                  <a:lnTo>
                    <a:pt x="1303020" y="0"/>
                  </a:lnTo>
                  <a:lnTo>
                    <a:pt x="0" y="0"/>
                  </a:lnTo>
                  <a:lnTo>
                    <a:pt x="0" y="467995"/>
                  </a:lnTo>
                  <a:close/>
                </a:path>
              </a:pathLst>
            </a:custGeom>
            <a:ln w="38099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269035" y="5688964"/>
              <a:ext cx="1052830" cy="392430"/>
            </a:xfrm>
            <a:custGeom>
              <a:avLst/>
              <a:gdLst/>
              <a:ahLst/>
              <a:cxnLst/>
              <a:rect l="l" t="t" r="r" b="b"/>
              <a:pathLst>
                <a:path w="1052829" h="392429">
                  <a:moveTo>
                    <a:pt x="78049" y="0"/>
                  </a:moveTo>
                  <a:lnTo>
                    <a:pt x="36012" y="12573"/>
                  </a:lnTo>
                  <a:lnTo>
                    <a:pt x="6929" y="46101"/>
                  </a:lnTo>
                  <a:lnTo>
                    <a:pt x="0" y="315341"/>
                  </a:lnTo>
                  <a:lnTo>
                    <a:pt x="325" y="321310"/>
                  </a:lnTo>
                  <a:lnTo>
                    <a:pt x="14422" y="359537"/>
                  </a:lnTo>
                  <a:lnTo>
                    <a:pt x="46045" y="385572"/>
                  </a:lnTo>
                  <a:lnTo>
                    <a:pt x="77160" y="392430"/>
                  </a:lnTo>
                  <a:lnTo>
                    <a:pt x="974796" y="392430"/>
                  </a:lnTo>
                  <a:lnTo>
                    <a:pt x="1016833" y="380111"/>
                  </a:lnTo>
                  <a:lnTo>
                    <a:pt x="1025544" y="373380"/>
                  </a:lnTo>
                  <a:lnTo>
                    <a:pt x="78049" y="373380"/>
                  </a:lnTo>
                  <a:lnTo>
                    <a:pt x="55052" y="368742"/>
                  </a:lnTo>
                  <a:lnTo>
                    <a:pt x="36282" y="356092"/>
                  </a:lnTo>
                  <a:lnTo>
                    <a:pt x="23632" y="337321"/>
                  </a:lnTo>
                  <a:lnTo>
                    <a:pt x="18994" y="314325"/>
                  </a:lnTo>
                  <a:lnTo>
                    <a:pt x="18994" y="78105"/>
                  </a:lnTo>
                  <a:lnTo>
                    <a:pt x="23632" y="55108"/>
                  </a:lnTo>
                  <a:lnTo>
                    <a:pt x="36282" y="36337"/>
                  </a:lnTo>
                  <a:lnTo>
                    <a:pt x="55052" y="23687"/>
                  </a:lnTo>
                  <a:lnTo>
                    <a:pt x="78049" y="19050"/>
                  </a:lnTo>
                  <a:lnTo>
                    <a:pt x="1025416" y="19050"/>
                  </a:lnTo>
                  <a:lnTo>
                    <a:pt x="1019881" y="14478"/>
                  </a:lnTo>
                  <a:lnTo>
                    <a:pt x="983813" y="635"/>
                  </a:lnTo>
                  <a:lnTo>
                    <a:pt x="975685" y="127"/>
                  </a:lnTo>
                  <a:lnTo>
                    <a:pt x="78049" y="0"/>
                  </a:lnTo>
                  <a:close/>
                </a:path>
                <a:path w="1052829" h="392429">
                  <a:moveTo>
                    <a:pt x="974669" y="19050"/>
                  </a:moveTo>
                  <a:lnTo>
                    <a:pt x="78049" y="19050"/>
                  </a:lnTo>
                  <a:lnTo>
                    <a:pt x="55052" y="23687"/>
                  </a:lnTo>
                  <a:lnTo>
                    <a:pt x="36282" y="36337"/>
                  </a:lnTo>
                  <a:lnTo>
                    <a:pt x="23632" y="55108"/>
                  </a:lnTo>
                  <a:lnTo>
                    <a:pt x="18994" y="78105"/>
                  </a:lnTo>
                  <a:lnTo>
                    <a:pt x="18994" y="314325"/>
                  </a:lnTo>
                  <a:lnTo>
                    <a:pt x="23632" y="337321"/>
                  </a:lnTo>
                  <a:lnTo>
                    <a:pt x="36282" y="356092"/>
                  </a:lnTo>
                  <a:lnTo>
                    <a:pt x="55052" y="368742"/>
                  </a:lnTo>
                  <a:lnTo>
                    <a:pt x="78049" y="373380"/>
                  </a:lnTo>
                  <a:lnTo>
                    <a:pt x="974669" y="373380"/>
                  </a:lnTo>
                  <a:lnTo>
                    <a:pt x="997666" y="368742"/>
                  </a:lnTo>
                  <a:lnTo>
                    <a:pt x="1016436" y="356092"/>
                  </a:lnTo>
                  <a:lnTo>
                    <a:pt x="1017538" y="354457"/>
                  </a:lnTo>
                  <a:lnTo>
                    <a:pt x="79065" y="354457"/>
                  </a:lnTo>
                  <a:lnTo>
                    <a:pt x="75128" y="354330"/>
                  </a:lnTo>
                  <a:lnTo>
                    <a:pt x="41346" y="330073"/>
                  </a:lnTo>
                  <a:lnTo>
                    <a:pt x="38094" y="315341"/>
                  </a:lnTo>
                  <a:lnTo>
                    <a:pt x="38171" y="75184"/>
                  </a:lnTo>
                  <a:lnTo>
                    <a:pt x="62809" y="41275"/>
                  </a:lnTo>
                  <a:lnTo>
                    <a:pt x="78049" y="38100"/>
                  </a:lnTo>
                  <a:lnTo>
                    <a:pt x="1017624" y="38100"/>
                  </a:lnTo>
                  <a:lnTo>
                    <a:pt x="1016436" y="36337"/>
                  </a:lnTo>
                  <a:lnTo>
                    <a:pt x="997666" y="23687"/>
                  </a:lnTo>
                  <a:lnTo>
                    <a:pt x="974669" y="19050"/>
                  </a:lnTo>
                  <a:close/>
                </a:path>
                <a:path w="1052829" h="392429">
                  <a:moveTo>
                    <a:pt x="1025416" y="19050"/>
                  </a:moveTo>
                  <a:lnTo>
                    <a:pt x="974669" y="19050"/>
                  </a:lnTo>
                  <a:lnTo>
                    <a:pt x="997666" y="23687"/>
                  </a:lnTo>
                  <a:lnTo>
                    <a:pt x="1016436" y="36337"/>
                  </a:lnTo>
                  <a:lnTo>
                    <a:pt x="1029087" y="55108"/>
                  </a:lnTo>
                  <a:lnTo>
                    <a:pt x="1033724" y="78105"/>
                  </a:lnTo>
                  <a:lnTo>
                    <a:pt x="1033724" y="314325"/>
                  </a:lnTo>
                  <a:lnTo>
                    <a:pt x="1029087" y="337321"/>
                  </a:lnTo>
                  <a:lnTo>
                    <a:pt x="1016436" y="356092"/>
                  </a:lnTo>
                  <a:lnTo>
                    <a:pt x="997666" y="368742"/>
                  </a:lnTo>
                  <a:lnTo>
                    <a:pt x="974669" y="373380"/>
                  </a:lnTo>
                  <a:lnTo>
                    <a:pt x="1025544" y="373380"/>
                  </a:lnTo>
                  <a:lnTo>
                    <a:pt x="1050869" y="331851"/>
                  </a:lnTo>
                  <a:lnTo>
                    <a:pt x="1052677" y="317373"/>
                  </a:lnTo>
                  <a:lnTo>
                    <a:pt x="1052586" y="73025"/>
                  </a:lnTo>
                  <a:lnTo>
                    <a:pt x="1040455" y="36068"/>
                  </a:lnTo>
                  <a:lnTo>
                    <a:pt x="1028644" y="21717"/>
                  </a:lnTo>
                  <a:lnTo>
                    <a:pt x="1025416" y="19050"/>
                  </a:lnTo>
                  <a:close/>
                </a:path>
                <a:path w="1052829" h="392429">
                  <a:moveTo>
                    <a:pt x="973907" y="38100"/>
                  </a:moveTo>
                  <a:lnTo>
                    <a:pt x="78049" y="38100"/>
                  </a:lnTo>
                  <a:lnTo>
                    <a:pt x="72969" y="38354"/>
                  </a:lnTo>
                  <a:lnTo>
                    <a:pt x="41219" y="62738"/>
                  </a:lnTo>
                  <a:lnTo>
                    <a:pt x="38094" y="315341"/>
                  </a:lnTo>
                  <a:lnTo>
                    <a:pt x="38298" y="319532"/>
                  </a:lnTo>
                  <a:lnTo>
                    <a:pt x="62301" y="351028"/>
                  </a:lnTo>
                  <a:lnTo>
                    <a:pt x="79065" y="354457"/>
                  </a:lnTo>
                  <a:lnTo>
                    <a:pt x="974796" y="354330"/>
                  </a:lnTo>
                  <a:lnTo>
                    <a:pt x="1011499" y="330200"/>
                  </a:lnTo>
                  <a:lnTo>
                    <a:pt x="1014674" y="317373"/>
                  </a:lnTo>
                  <a:lnTo>
                    <a:pt x="1014547" y="73025"/>
                  </a:lnTo>
                  <a:lnTo>
                    <a:pt x="990163" y="41402"/>
                  </a:lnTo>
                  <a:lnTo>
                    <a:pt x="973907" y="38100"/>
                  </a:lnTo>
                  <a:close/>
                </a:path>
                <a:path w="1052829" h="392429">
                  <a:moveTo>
                    <a:pt x="1017624" y="38100"/>
                  </a:moveTo>
                  <a:lnTo>
                    <a:pt x="973907" y="38100"/>
                  </a:lnTo>
                  <a:lnTo>
                    <a:pt x="977717" y="38227"/>
                  </a:lnTo>
                  <a:lnTo>
                    <a:pt x="981019" y="38481"/>
                  </a:lnTo>
                  <a:lnTo>
                    <a:pt x="1011499" y="62611"/>
                  </a:lnTo>
                  <a:lnTo>
                    <a:pt x="1014674" y="317373"/>
                  </a:lnTo>
                  <a:lnTo>
                    <a:pt x="1014293" y="320675"/>
                  </a:lnTo>
                  <a:lnTo>
                    <a:pt x="990417" y="351155"/>
                  </a:lnTo>
                  <a:lnTo>
                    <a:pt x="79065" y="354457"/>
                  </a:lnTo>
                  <a:lnTo>
                    <a:pt x="1017538" y="354457"/>
                  </a:lnTo>
                  <a:lnTo>
                    <a:pt x="1029087" y="337321"/>
                  </a:lnTo>
                  <a:lnTo>
                    <a:pt x="1033724" y="314325"/>
                  </a:lnTo>
                  <a:lnTo>
                    <a:pt x="1033724" y="78105"/>
                  </a:lnTo>
                  <a:lnTo>
                    <a:pt x="1029087" y="55108"/>
                  </a:lnTo>
                  <a:lnTo>
                    <a:pt x="1017624" y="3810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275329" y="5682614"/>
              <a:ext cx="1014730" cy="354330"/>
            </a:xfrm>
            <a:custGeom>
              <a:avLst/>
              <a:gdLst/>
              <a:ahLst/>
              <a:cxnLst/>
              <a:rect l="l" t="t" r="r" b="b"/>
              <a:pathLst>
                <a:path w="1014729" h="354329">
                  <a:moveTo>
                    <a:pt x="955675" y="0"/>
                  </a:moveTo>
                  <a:lnTo>
                    <a:pt x="59055" y="0"/>
                  </a:lnTo>
                  <a:lnTo>
                    <a:pt x="36058" y="4637"/>
                  </a:lnTo>
                  <a:lnTo>
                    <a:pt x="17287" y="17287"/>
                  </a:lnTo>
                  <a:lnTo>
                    <a:pt x="4637" y="36058"/>
                  </a:lnTo>
                  <a:lnTo>
                    <a:pt x="0" y="59055"/>
                  </a:lnTo>
                  <a:lnTo>
                    <a:pt x="0" y="295275"/>
                  </a:lnTo>
                  <a:lnTo>
                    <a:pt x="4637" y="318271"/>
                  </a:lnTo>
                  <a:lnTo>
                    <a:pt x="17287" y="337042"/>
                  </a:lnTo>
                  <a:lnTo>
                    <a:pt x="36058" y="349692"/>
                  </a:lnTo>
                  <a:lnTo>
                    <a:pt x="59055" y="354330"/>
                  </a:lnTo>
                  <a:lnTo>
                    <a:pt x="955675" y="354330"/>
                  </a:lnTo>
                  <a:lnTo>
                    <a:pt x="978671" y="349692"/>
                  </a:lnTo>
                  <a:lnTo>
                    <a:pt x="997442" y="337042"/>
                  </a:lnTo>
                  <a:lnTo>
                    <a:pt x="1010092" y="318271"/>
                  </a:lnTo>
                  <a:lnTo>
                    <a:pt x="1014730" y="295275"/>
                  </a:lnTo>
                  <a:lnTo>
                    <a:pt x="1014730" y="59055"/>
                  </a:lnTo>
                  <a:lnTo>
                    <a:pt x="1010092" y="36058"/>
                  </a:lnTo>
                  <a:lnTo>
                    <a:pt x="997442" y="17287"/>
                  </a:lnTo>
                  <a:lnTo>
                    <a:pt x="978671" y="4637"/>
                  </a:lnTo>
                  <a:lnTo>
                    <a:pt x="955675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275329" y="5682614"/>
              <a:ext cx="1014730" cy="354330"/>
            </a:xfrm>
            <a:custGeom>
              <a:avLst/>
              <a:gdLst/>
              <a:ahLst/>
              <a:cxnLst/>
              <a:rect l="l" t="t" r="r" b="b"/>
              <a:pathLst>
                <a:path w="1014729" h="354329">
                  <a:moveTo>
                    <a:pt x="59055" y="0"/>
                  </a:moveTo>
                  <a:lnTo>
                    <a:pt x="36058" y="4637"/>
                  </a:lnTo>
                  <a:lnTo>
                    <a:pt x="17287" y="17287"/>
                  </a:lnTo>
                  <a:lnTo>
                    <a:pt x="4637" y="36058"/>
                  </a:lnTo>
                  <a:lnTo>
                    <a:pt x="0" y="59055"/>
                  </a:lnTo>
                  <a:lnTo>
                    <a:pt x="0" y="295275"/>
                  </a:lnTo>
                  <a:lnTo>
                    <a:pt x="4637" y="318271"/>
                  </a:lnTo>
                  <a:lnTo>
                    <a:pt x="17287" y="337042"/>
                  </a:lnTo>
                  <a:lnTo>
                    <a:pt x="36058" y="349692"/>
                  </a:lnTo>
                  <a:lnTo>
                    <a:pt x="59055" y="354330"/>
                  </a:lnTo>
                  <a:lnTo>
                    <a:pt x="955675" y="354330"/>
                  </a:lnTo>
                  <a:lnTo>
                    <a:pt x="978671" y="349692"/>
                  </a:lnTo>
                  <a:lnTo>
                    <a:pt x="997442" y="337042"/>
                  </a:lnTo>
                  <a:lnTo>
                    <a:pt x="1010092" y="318271"/>
                  </a:lnTo>
                  <a:lnTo>
                    <a:pt x="1014730" y="295275"/>
                  </a:lnTo>
                  <a:lnTo>
                    <a:pt x="1014730" y="59055"/>
                  </a:lnTo>
                  <a:lnTo>
                    <a:pt x="1010092" y="36058"/>
                  </a:lnTo>
                  <a:lnTo>
                    <a:pt x="997442" y="17287"/>
                  </a:lnTo>
                  <a:lnTo>
                    <a:pt x="978671" y="4637"/>
                  </a:lnTo>
                  <a:lnTo>
                    <a:pt x="955675" y="0"/>
                  </a:lnTo>
                  <a:lnTo>
                    <a:pt x="59055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3124200" y="5243855"/>
            <a:ext cx="1264920" cy="701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4" marR="222250" algn="ctr">
              <a:lnSpc>
                <a:spcPct val="110000"/>
              </a:lnSpc>
              <a:spcBef>
                <a:spcPts val="100"/>
              </a:spcBef>
            </a:pPr>
            <a:r>
              <a:rPr sz="1000" b="1" spc="-5" dirty="0">
                <a:latin typeface="Times New Roman"/>
                <a:cs typeface="Times New Roman"/>
              </a:rPr>
              <a:t>4.Разножка</a:t>
            </a:r>
            <a:r>
              <a:rPr sz="1000" b="1" spc="-55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со </a:t>
            </a:r>
            <a:r>
              <a:rPr sz="1000" b="1" spc="-235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сменой</a:t>
            </a:r>
            <a:r>
              <a:rPr sz="1000" b="1" spc="-10" dirty="0">
                <a:latin typeface="Times New Roman"/>
                <a:cs typeface="Times New Roman"/>
              </a:rPr>
              <a:t> </a:t>
            </a:r>
            <a:r>
              <a:rPr sz="1000" b="1" spc="-5" dirty="0">
                <a:latin typeface="Times New Roman"/>
                <a:cs typeface="Times New Roman"/>
              </a:rPr>
              <a:t>ног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50">
              <a:latin typeface="Times New Roman"/>
              <a:cs typeface="Times New Roman"/>
            </a:endParaRPr>
          </a:p>
          <a:p>
            <a:pPr marL="51435" algn="ctr">
              <a:lnSpc>
                <a:spcPct val="100000"/>
              </a:lnSpc>
            </a:pPr>
            <a:r>
              <a:rPr sz="1200" b="1" dirty="0">
                <a:latin typeface="Times New Roman"/>
                <a:cs typeface="Times New Roman"/>
              </a:rPr>
              <a:t>30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раз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1188719" y="3550919"/>
            <a:ext cx="1720850" cy="384175"/>
            <a:chOff x="1188719" y="3550919"/>
            <a:chExt cx="1720850" cy="384175"/>
          </a:xfrm>
        </p:grpSpPr>
        <p:sp>
          <p:nvSpPr>
            <p:cNvPr id="48" name="object 48"/>
            <p:cNvSpPr/>
            <p:nvPr/>
          </p:nvSpPr>
          <p:spPr>
            <a:xfrm>
              <a:off x="1201420" y="3576573"/>
              <a:ext cx="1708150" cy="358140"/>
            </a:xfrm>
            <a:custGeom>
              <a:avLst/>
              <a:gdLst/>
              <a:ahLst/>
              <a:cxnLst/>
              <a:rect l="l" t="t" r="r" b="b"/>
              <a:pathLst>
                <a:path w="1708150" h="358139">
                  <a:moveTo>
                    <a:pt x="1708150" y="0"/>
                  </a:moveTo>
                  <a:lnTo>
                    <a:pt x="1676400" y="0"/>
                  </a:lnTo>
                  <a:lnTo>
                    <a:pt x="1676400" y="19050"/>
                  </a:lnTo>
                  <a:lnTo>
                    <a:pt x="1689100" y="19050"/>
                  </a:lnTo>
                  <a:lnTo>
                    <a:pt x="1689100" y="37846"/>
                  </a:lnTo>
                  <a:lnTo>
                    <a:pt x="1670050" y="37846"/>
                  </a:lnTo>
                  <a:lnTo>
                    <a:pt x="1670050" y="314071"/>
                  </a:lnTo>
                  <a:lnTo>
                    <a:pt x="38100" y="314071"/>
                  </a:lnTo>
                  <a:lnTo>
                    <a:pt x="19050" y="31407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314071"/>
                  </a:lnTo>
                  <a:lnTo>
                    <a:pt x="0" y="339090"/>
                  </a:lnTo>
                  <a:lnTo>
                    <a:pt x="0" y="358140"/>
                  </a:lnTo>
                  <a:lnTo>
                    <a:pt x="1708150" y="358140"/>
                  </a:lnTo>
                  <a:lnTo>
                    <a:pt x="1708150" y="339471"/>
                  </a:lnTo>
                  <a:lnTo>
                    <a:pt x="1708150" y="339090"/>
                  </a:lnTo>
                  <a:lnTo>
                    <a:pt x="1708150" y="19050"/>
                  </a:lnTo>
                  <a:lnTo>
                    <a:pt x="1708150" y="18796"/>
                  </a:lnTo>
                  <a:lnTo>
                    <a:pt x="1708150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207769" y="3569969"/>
              <a:ext cx="1670050" cy="320675"/>
            </a:xfrm>
            <a:custGeom>
              <a:avLst/>
              <a:gdLst/>
              <a:ahLst/>
              <a:cxnLst/>
              <a:rect l="l" t="t" r="r" b="b"/>
              <a:pathLst>
                <a:path w="1670050" h="320675">
                  <a:moveTo>
                    <a:pt x="1670050" y="0"/>
                  </a:moveTo>
                  <a:lnTo>
                    <a:pt x="0" y="0"/>
                  </a:lnTo>
                  <a:lnTo>
                    <a:pt x="0" y="320675"/>
                  </a:lnTo>
                  <a:lnTo>
                    <a:pt x="1670050" y="320675"/>
                  </a:lnTo>
                  <a:lnTo>
                    <a:pt x="1670050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207769" y="3569969"/>
              <a:ext cx="1670050" cy="320675"/>
            </a:xfrm>
            <a:custGeom>
              <a:avLst/>
              <a:gdLst/>
              <a:ahLst/>
              <a:cxnLst/>
              <a:rect l="l" t="t" r="r" b="b"/>
              <a:pathLst>
                <a:path w="1670050" h="320675">
                  <a:moveTo>
                    <a:pt x="0" y="320675"/>
                  </a:moveTo>
                  <a:lnTo>
                    <a:pt x="1670050" y="320675"/>
                  </a:lnTo>
                  <a:lnTo>
                    <a:pt x="1670050" y="0"/>
                  </a:lnTo>
                  <a:lnTo>
                    <a:pt x="0" y="0"/>
                  </a:lnTo>
                  <a:lnTo>
                    <a:pt x="0" y="320675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/>
          <p:nvPr/>
        </p:nvSpPr>
        <p:spPr>
          <a:xfrm>
            <a:off x="1305813" y="3612006"/>
            <a:ext cx="14077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6.Боковые</a:t>
            </a:r>
            <a:r>
              <a:rPr sz="1200" b="1" spc="-7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подъемы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1857375" y="3067049"/>
            <a:ext cx="1279525" cy="547370"/>
            <a:chOff x="1857375" y="3067049"/>
            <a:chExt cx="1279525" cy="547370"/>
          </a:xfrm>
        </p:grpSpPr>
        <p:sp>
          <p:nvSpPr>
            <p:cNvPr id="53" name="object 53"/>
            <p:cNvSpPr/>
            <p:nvPr/>
          </p:nvSpPr>
          <p:spPr>
            <a:xfrm>
              <a:off x="1870124" y="3092449"/>
              <a:ext cx="1266825" cy="521970"/>
            </a:xfrm>
            <a:custGeom>
              <a:avLst/>
              <a:gdLst/>
              <a:ahLst/>
              <a:cxnLst/>
              <a:rect l="l" t="t" r="r" b="b"/>
              <a:pathLst>
                <a:path w="1266825" h="521970">
                  <a:moveTo>
                    <a:pt x="1167969" y="0"/>
                  </a:moveTo>
                  <a:lnTo>
                    <a:pt x="99645" y="0"/>
                  </a:lnTo>
                  <a:lnTo>
                    <a:pt x="90628" y="380"/>
                  </a:lnTo>
                  <a:lnTo>
                    <a:pt x="53163" y="11556"/>
                  </a:lnTo>
                  <a:lnTo>
                    <a:pt x="23445" y="35559"/>
                  </a:lnTo>
                  <a:lnTo>
                    <a:pt x="4776" y="69087"/>
                  </a:lnTo>
                  <a:lnTo>
                    <a:pt x="0" y="423163"/>
                  </a:lnTo>
                  <a:lnTo>
                    <a:pt x="458" y="431418"/>
                  </a:lnTo>
                  <a:lnTo>
                    <a:pt x="11507" y="468883"/>
                  </a:lnTo>
                  <a:lnTo>
                    <a:pt x="35510" y="498601"/>
                  </a:lnTo>
                  <a:lnTo>
                    <a:pt x="69038" y="517143"/>
                  </a:lnTo>
                  <a:lnTo>
                    <a:pt x="98756" y="521969"/>
                  </a:lnTo>
                  <a:lnTo>
                    <a:pt x="1167080" y="521969"/>
                  </a:lnTo>
                  <a:lnTo>
                    <a:pt x="1205180" y="514476"/>
                  </a:lnTo>
                  <a:lnTo>
                    <a:pt x="1225565" y="502919"/>
                  </a:lnTo>
                  <a:lnTo>
                    <a:pt x="99645" y="502919"/>
                  </a:lnTo>
                  <a:lnTo>
                    <a:pt x="68238" y="496587"/>
                  </a:lnTo>
                  <a:lnTo>
                    <a:pt x="42596" y="479298"/>
                  </a:lnTo>
                  <a:lnTo>
                    <a:pt x="25332" y="453681"/>
                  </a:lnTo>
                  <a:lnTo>
                    <a:pt x="19000" y="422275"/>
                  </a:lnTo>
                  <a:lnTo>
                    <a:pt x="19000" y="99694"/>
                  </a:lnTo>
                  <a:lnTo>
                    <a:pt x="25332" y="68288"/>
                  </a:lnTo>
                  <a:lnTo>
                    <a:pt x="42606" y="42656"/>
                  </a:lnTo>
                  <a:lnTo>
                    <a:pt x="68238" y="25382"/>
                  </a:lnTo>
                  <a:lnTo>
                    <a:pt x="99645" y="19050"/>
                  </a:lnTo>
                  <a:lnTo>
                    <a:pt x="1225616" y="19050"/>
                  </a:lnTo>
                  <a:lnTo>
                    <a:pt x="1223595" y="17525"/>
                  </a:lnTo>
                  <a:lnTo>
                    <a:pt x="1188162" y="2285"/>
                  </a:lnTo>
                  <a:lnTo>
                    <a:pt x="1178256" y="634"/>
                  </a:lnTo>
                  <a:lnTo>
                    <a:pt x="1167969" y="0"/>
                  </a:lnTo>
                  <a:close/>
                </a:path>
                <a:path w="1266825" h="521970">
                  <a:moveTo>
                    <a:pt x="1167080" y="19050"/>
                  </a:moveTo>
                  <a:lnTo>
                    <a:pt x="99645" y="19050"/>
                  </a:lnTo>
                  <a:lnTo>
                    <a:pt x="68238" y="25382"/>
                  </a:lnTo>
                  <a:lnTo>
                    <a:pt x="42596" y="42672"/>
                  </a:lnTo>
                  <a:lnTo>
                    <a:pt x="25332" y="68288"/>
                  </a:lnTo>
                  <a:lnTo>
                    <a:pt x="19000" y="99694"/>
                  </a:lnTo>
                  <a:lnTo>
                    <a:pt x="19000" y="422275"/>
                  </a:lnTo>
                  <a:lnTo>
                    <a:pt x="25332" y="453681"/>
                  </a:lnTo>
                  <a:lnTo>
                    <a:pt x="42606" y="479313"/>
                  </a:lnTo>
                  <a:lnTo>
                    <a:pt x="68238" y="496587"/>
                  </a:lnTo>
                  <a:lnTo>
                    <a:pt x="99645" y="502919"/>
                  </a:lnTo>
                  <a:lnTo>
                    <a:pt x="1167080" y="502919"/>
                  </a:lnTo>
                  <a:lnTo>
                    <a:pt x="1198487" y="496587"/>
                  </a:lnTo>
                  <a:lnTo>
                    <a:pt x="1217358" y="483869"/>
                  </a:lnTo>
                  <a:lnTo>
                    <a:pt x="100534" y="483869"/>
                  </a:lnTo>
                  <a:lnTo>
                    <a:pt x="94311" y="483742"/>
                  </a:lnTo>
                  <a:lnTo>
                    <a:pt x="56719" y="466470"/>
                  </a:lnTo>
                  <a:lnTo>
                    <a:pt x="38431" y="429640"/>
                  </a:lnTo>
                  <a:lnTo>
                    <a:pt x="38096" y="423163"/>
                  </a:lnTo>
                  <a:lnTo>
                    <a:pt x="38117" y="98932"/>
                  </a:lnTo>
                  <a:lnTo>
                    <a:pt x="51512" y="61340"/>
                  </a:lnTo>
                  <a:lnTo>
                    <a:pt x="86310" y="39497"/>
                  </a:lnTo>
                  <a:lnTo>
                    <a:pt x="99645" y="38100"/>
                  </a:lnTo>
                  <a:lnTo>
                    <a:pt x="1217358" y="38100"/>
                  </a:lnTo>
                  <a:lnTo>
                    <a:pt x="1198487" y="25382"/>
                  </a:lnTo>
                  <a:lnTo>
                    <a:pt x="1167080" y="19050"/>
                  </a:lnTo>
                  <a:close/>
                </a:path>
                <a:path w="1266825" h="521970">
                  <a:moveTo>
                    <a:pt x="1225616" y="19050"/>
                  </a:moveTo>
                  <a:lnTo>
                    <a:pt x="1167080" y="19050"/>
                  </a:lnTo>
                  <a:lnTo>
                    <a:pt x="1198487" y="25382"/>
                  </a:lnTo>
                  <a:lnTo>
                    <a:pt x="1224130" y="42672"/>
                  </a:lnTo>
                  <a:lnTo>
                    <a:pt x="1241393" y="68288"/>
                  </a:lnTo>
                  <a:lnTo>
                    <a:pt x="1247725" y="99694"/>
                  </a:lnTo>
                  <a:lnTo>
                    <a:pt x="1247725" y="422275"/>
                  </a:lnTo>
                  <a:lnTo>
                    <a:pt x="1241393" y="453681"/>
                  </a:lnTo>
                  <a:lnTo>
                    <a:pt x="1224119" y="479313"/>
                  </a:lnTo>
                  <a:lnTo>
                    <a:pt x="1198487" y="496587"/>
                  </a:lnTo>
                  <a:lnTo>
                    <a:pt x="1167080" y="502919"/>
                  </a:lnTo>
                  <a:lnTo>
                    <a:pt x="1225565" y="502919"/>
                  </a:lnTo>
                  <a:lnTo>
                    <a:pt x="1254329" y="470788"/>
                  </a:lnTo>
                  <a:lnTo>
                    <a:pt x="1266267" y="433450"/>
                  </a:lnTo>
                  <a:lnTo>
                    <a:pt x="1266775" y="423163"/>
                  </a:lnTo>
                  <a:lnTo>
                    <a:pt x="1266743" y="98932"/>
                  </a:lnTo>
                  <a:lnTo>
                    <a:pt x="1255345" y="53085"/>
                  </a:lnTo>
                  <a:lnTo>
                    <a:pt x="1231342" y="23367"/>
                  </a:lnTo>
                  <a:lnTo>
                    <a:pt x="1225616" y="19050"/>
                  </a:lnTo>
                  <a:close/>
                </a:path>
                <a:path w="1266825" h="521970">
                  <a:moveTo>
                    <a:pt x="1166191" y="38100"/>
                  </a:moveTo>
                  <a:lnTo>
                    <a:pt x="99645" y="38100"/>
                  </a:lnTo>
                  <a:lnTo>
                    <a:pt x="92279" y="38480"/>
                  </a:lnTo>
                  <a:lnTo>
                    <a:pt x="55576" y="56768"/>
                  </a:lnTo>
                  <a:lnTo>
                    <a:pt x="38304" y="94360"/>
                  </a:lnTo>
                  <a:lnTo>
                    <a:pt x="38096" y="423163"/>
                  </a:lnTo>
                  <a:lnTo>
                    <a:pt x="38431" y="429640"/>
                  </a:lnTo>
                  <a:lnTo>
                    <a:pt x="56719" y="466470"/>
                  </a:lnTo>
                  <a:lnTo>
                    <a:pt x="94311" y="483742"/>
                  </a:lnTo>
                  <a:lnTo>
                    <a:pt x="100534" y="483869"/>
                  </a:lnTo>
                  <a:lnTo>
                    <a:pt x="1167080" y="483869"/>
                  </a:lnTo>
                  <a:lnTo>
                    <a:pt x="1207085" y="469264"/>
                  </a:lnTo>
                  <a:lnTo>
                    <a:pt x="1227786" y="433831"/>
                  </a:lnTo>
                  <a:lnTo>
                    <a:pt x="1228730" y="423163"/>
                  </a:lnTo>
                  <a:lnTo>
                    <a:pt x="1228649" y="98932"/>
                  </a:lnTo>
                  <a:lnTo>
                    <a:pt x="1214070" y="59689"/>
                  </a:lnTo>
                  <a:lnTo>
                    <a:pt x="1178637" y="39115"/>
                  </a:lnTo>
                  <a:lnTo>
                    <a:pt x="1166191" y="38100"/>
                  </a:lnTo>
                  <a:close/>
                </a:path>
                <a:path w="1266825" h="521970">
                  <a:moveTo>
                    <a:pt x="1217358" y="38100"/>
                  </a:moveTo>
                  <a:lnTo>
                    <a:pt x="1166191" y="38100"/>
                  </a:lnTo>
                  <a:lnTo>
                    <a:pt x="1172541" y="38226"/>
                  </a:lnTo>
                  <a:lnTo>
                    <a:pt x="1178637" y="39115"/>
                  </a:lnTo>
                  <a:lnTo>
                    <a:pt x="1214070" y="59689"/>
                  </a:lnTo>
                  <a:lnTo>
                    <a:pt x="1228649" y="98932"/>
                  </a:lnTo>
                  <a:lnTo>
                    <a:pt x="1228730" y="423163"/>
                  </a:lnTo>
                  <a:lnTo>
                    <a:pt x="1228548" y="427608"/>
                  </a:lnTo>
                  <a:lnTo>
                    <a:pt x="1211276" y="465327"/>
                  </a:lnTo>
                  <a:lnTo>
                    <a:pt x="1174573" y="483488"/>
                  </a:lnTo>
                  <a:lnTo>
                    <a:pt x="1167080" y="483869"/>
                  </a:lnTo>
                  <a:lnTo>
                    <a:pt x="1217358" y="483869"/>
                  </a:lnTo>
                  <a:lnTo>
                    <a:pt x="1224130" y="479298"/>
                  </a:lnTo>
                  <a:lnTo>
                    <a:pt x="1241393" y="453681"/>
                  </a:lnTo>
                  <a:lnTo>
                    <a:pt x="1247725" y="422275"/>
                  </a:lnTo>
                  <a:lnTo>
                    <a:pt x="1247725" y="99694"/>
                  </a:lnTo>
                  <a:lnTo>
                    <a:pt x="1241393" y="68288"/>
                  </a:lnTo>
                  <a:lnTo>
                    <a:pt x="1224119" y="42656"/>
                  </a:lnTo>
                  <a:lnTo>
                    <a:pt x="1217358" y="38100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876425" y="3086099"/>
              <a:ext cx="1228725" cy="483870"/>
            </a:xfrm>
            <a:custGeom>
              <a:avLst/>
              <a:gdLst/>
              <a:ahLst/>
              <a:cxnLst/>
              <a:rect l="l" t="t" r="r" b="b"/>
              <a:pathLst>
                <a:path w="1228725" h="483870">
                  <a:moveTo>
                    <a:pt x="1148080" y="0"/>
                  </a:moveTo>
                  <a:lnTo>
                    <a:pt x="80644" y="0"/>
                  </a:lnTo>
                  <a:lnTo>
                    <a:pt x="49238" y="6332"/>
                  </a:lnTo>
                  <a:lnTo>
                    <a:pt x="23606" y="23606"/>
                  </a:lnTo>
                  <a:lnTo>
                    <a:pt x="6332" y="49238"/>
                  </a:lnTo>
                  <a:lnTo>
                    <a:pt x="0" y="80644"/>
                  </a:lnTo>
                  <a:lnTo>
                    <a:pt x="0" y="403225"/>
                  </a:lnTo>
                  <a:lnTo>
                    <a:pt x="6332" y="434631"/>
                  </a:lnTo>
                  <a:lnTo>
                    <a:pt x="23606" y="460263"/>
                  </a:lnTo>
                  <a:lnTo>
                    <a:pt x="49238" y="477537"/>
                  </a:lnTo>
                  <a:lnTo>
                    <a:pt x="80644" y="483869"/>
                  </a:lnTo>
                  <a:lnTo>
                    <a:pt x="1148080" y="483869"/>
                  </a:lnTo>
                  <a:lnTo>
                    <a:pt x="1179486" y="477537"/>
                  </a:lnTo>
                  <a:lnTo>
                    <a:pt x="1205118" y="460263"/>
                  </a:lnTo>
                  <a:lnTo>
                    <a:pt x="1222392" y="434631"/>
                  </a:lnTo>
                  <a:lnTo>
                    <a:pt x="1228725" y="403225"/>
                  </a:lnTo>
                  <a:lnTo>
                    <a:pt x="1228725" y="80644"/>
                  </a:lnTo>
                  <a:lnTo>
                    <a:pt x="1222392" y="49238"/>
                  </a:lnTo>
                  <a:lnTo>
                    <a:pt x="1205118" y="23606"/>
                  </a:lnTo>
                  <a:lnTo>
                    <a:pt x="1179486" y="6332"/>
                  </a:lnTo>
                  <a:lnTo>
                    <a:pt x="1148080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876425" y="3086099"/>
              <a:ext cx="1228725" cy="483870"/>
            </a:xfrm>
            <a:custGeom>
              <a:avLst/>
              <a:gdLst/>
              <a:ahLst/>
              <a:cxnLst/>
              <a:rect l="l" t="t" r="r" b="b"/>
              <a:pathLst>
                <a:path w="1228725" h="483870">
                  <a:moveTo>
                    <a:pt x="80644" y="0"/>
                  </a:moveTo>
                  <a:lnTo>
                    <a:pt x="49238" y="6332"/>
                  </a:lnTo>
                  <a:lnTo>
                    <a:pt x="23606" y="23606"/>
                  </a:lnTo>
                  <a:lnTo>
                    <a:pt x="6332" y="49238"/>
                  </a:lnTo>
                  <a:lnTo>
                    <a:pt x="0" y="80644"/>
                  </a:lnTo>
                  <a:lnTo>
                    <a:pt x="0" y="403225"/>
                  </a:lnTo>
                  <a:lnTo>
                    <a:pt x="6332" y="434631"/>
                  </a:lnTo>
                  <a:lnTo>
                    <a:pt x="23606" y="460263"/>
                  </a:lnTo>
                  <a:lnTo>
                    <a:pt x="49238" y="477537"/>
                  </a:lnTo>
                  <a:lnTo>
                    <a:pt x="80644" y="483869"/>
                  </a:lnTo>
                  <a:lnTo>
                    <a:pt x="1148080" y="483869"/>
                  </a:lnTo>
                  <a:lnTo>
                    <a:pt x="1179486" y="477537"/>
                  </a:lnTo>
                  <a:lnTo>
                    <a:pt x="1205118" y="460263"/>
                  </a:lnTo>
                  <a:lnTo>
                    <a:pt x="1222392" y="434631"/>
                  </a:lnTo>
                  <a:lnTo>
                    <a:pt x="1228725" y="403225"/>
                  </a:lnTo>
                  <a:lnTo>
                    <a:pt x="1228725" y="80644"/>
                  </a:lnTo>
                  <a:lnTo>
                    <a:pt x="1222392" y="49238"/>
                  </a:lnTo>
                  <a:lnTo>
                    <a:pt x="1205118" y="23606"/>
                  </a:lnTo>
                  <a:lnTo>
                    <a:pt x="1179486" y="6332"/>
                  </a:lnTo>
                  <a:lnTo>
                    <a:pt x="1148080" y="0"/>
                  </a:lnTo>
                  <a:lnTo>
                    <a:pt x="80644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2008377" y="3134112"/>
            <a:ext cx="967105" cy="37020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 indent="141605">
              <a:lnSpc>
                <a:spcPct val="108700"/>
              </a:lnSpc>
              <a:spcBef>
                <a:spcPts val="80"/>
              </a:spcBef>
            </a:pPr>
            <a:r>
              <a:rPr sz="1000" dirty="0">
                <a:latin typeface="Times New Roman"/>
                <a:cs typeface="Times New Roman"/>
              </a:rPr>
              <a:t>25-30 </a:t>
            </a:r>
            <a:r>
              <a:rPr sz="1000" spc="-5" dirty="0">
                <a:latin typeface="Times New Roman"/>
                <a:cs typeface="Times New Roman"/>
              </a:rPr>
              <a:t>раз </a:t>
            </a:r>
            <a:r>
              <a:rPr sz="1000" spc="-10" dirty="0">
                <a:latin typeface="Times New Roman"/>
                <a:cs typeface="Times New Roman"/>
              </a:rPr>
              <a:t>на </a:t>
            </a:r>
            <a:r>
              <a:rPr sz="1000" spc="-5" dirty="0">
                <a:latin typeface="Times New Roman"/>
                <a:cs typeface="Times New Roman"/>
              </a:rPr>
              <a:t> каждую</a:t>
            </a:r>
            <a:r>
              <a:rPr sz="1000" spc="-50" dirty="0">
                <a:latin typeface="Times New Roman"/>
                <a:cs typeface="Times New Roman"/>
              </a:rPr>
              <a:t> </a:t>
            </a:r>
            <a:r>
              <a:rPr sz="1100" dirty="0">
                <a:latin typeface="Times New Roman"/>
                <a:cs typeface="Times New Roman"/>
              </a:rPr>
              <a:t>сторону</a:t>
            </a:r>
            <a:endParaRPr sz="1100">
              <a:latin typeface="Times New Roman"/>
              <a:cs typeface="Times New Roman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2307589" y="4478654"/>
            <a:ext cx="1279525" cy="370840"/>
            <a:chOff x="2307589" y="4478654"/>
            <a:chExt cx="1279525" cy="370840"/>
          </a:xfrm>
        </p:grpSpPr>
        <p:sp>
          <p:nvSpPr>
            <p:cNvPr id="58" name="object 58"/>
            <p:cNvSpPr/>
            <p:nvPr/>
          </p:nvSpPr>
          <p:spPr>
            <a:xfrm>
              <a:off x="2320290" y="4503673"/>
              <a:ext cx="1266825" cy="345440"/>
            </a:xfrm>
            <a:custGeom>
              <a:avLst/>
              <a:gdLst/>
              <a:ahLst/>
              <a:cxnLst/>
              <a:rect l="l" t="t" r="r" b="b"/>
              <a:pathLst>
                <a:path w="1266825" h="345439">
                  <a:moveTo>
                    <a:pt x="1266825" y="0"/>
                  </a:moveTo>
                  <a:lnTo>
                    <a:pt x="1235075" y="0"/>
                  </a:lnTo>
                  <a:lnTo>
                    <a:pt x="1235075" y="19050"/>
                  </a:lnTo>
                  <a:lnTo>
                    <a:pt x="1235075" y="38100"/>
                  </a:lnTo>
                  <a:lnTo>
                    <a:pt x="1247775" y="38100"/>
                  </a:lnTo>
                  <a:lnTo>
                    <a:pt x="1247775" y="38481"/>
                  </a:lnTo>
                  <a:lnTo>
                    <a:pt x="1228725" y="38481"/>
                  </a:lnTo>
                  <a:lnTo>
                    <a:pt x="1228725" y="301371"/>
                  </a:lnTo>
                  <a:lnTo>
                    <a:pt x="38100" y="301371"/>
                  </a:lnTo>
                  <a:lnTo>
                    <a:pt x="19050" y="301371"/>
                  </a:lnTo>
                  <a:lnTo>
                    <a:pt x="19050" y="19050"/>
                  </a:lnTo>
                  <a:lnTo>
                    <a:pt x="6350" y="19050"/>
                  </a:lnTo>
                  <a:lnTo>
                    <a:pt x="6350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301371"/>
                  </a:lnTo>
                  <a:lnTo>
                    <a:pt x="0" y="326390"/>
                  </a:lnTo>
                  <a:lnTo>
                    <a:pt x="0" y="345440"/>
                  </a:lnTo>
                  <a:lnTo>
                    <a:pt x="1266825" y="345440"/>
                  </a:lnTo>
                  <a:lnTo>
                    <a:pt x="1266825" y="326771"/>
                  </a:lnTo>
                  <a:lnTo>
                    <a:pt x="1266825" y="326390"/>
                  </a:lnTo>
                  <a:lnTo>
                    <a:pt x="1266825" y="19431"/>
                  </a:lnTo>
                  <a:lnTo>
                    <a:pt x="1247775" y="19431"/>
                  </a:lnTo>
                  <a:lnTo>
                    <a:pt x="1247775" y="19050"/>
                  </a:lnTo>
                  <a:lnTo>
                    <a:pt x="1266825" y="19050"/>
                  </a:lnTo>
                  <a:lnTo>
                    <a:pt x="1266825" y="0"/>
                  </a:lnTo>
                  <a:close/>
                </a:path>
              </a:pathLst>
            </a:custGeom>
            <a:solidFill>
              <a:srgbClr val="1F5767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2326639" y="4497704"/>
              <a:ext cx="1228725" cy="307340"/>
            </a:xfrm>
            <a:custGeom>
              <a:avLst/>
              <a:gdLst/>
              <a:ahLst/>
              <a:cxnLst/>
              <a:rect l="l" t="t" r="r" b="b"/>
              <a:pathLst>
                <a:path w="1228725" h="307339">
                  <a:moveTo>
                    <a:pt x="1228725" y="0"/>
                  </a:moveTo>
                  <a:lnTo>
                    <a:pt x="0" y="0"/>
                  </a:lnTo>
                  <a:lnTo>
                    <a:pt x="0" y="307339"/>
                  </a:lnTo>
                  <a:lnTo>
                    <a:pt x="1228725" y="307339"/>
                  </a:lnTo>
                  <a:lnTo>
                    <a:pt x="1228725" y="0"/>
                  </a:lnTo>
                  <a:close/>
                </a:path>
              </a:pathLst>
            </a:custGeom>
            <a:solidFill>
              <a:srgbClr val="4AACC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2326639" y="4497704"/>
              <a:ext cx="1228725" cy="307340"/>
            </a:xfrm>
            <a:custGeom>
              <a:avLst/>
              <a:gdLst/>
              <a:ahLst/>
              <a:cxnLst/>
              <a:rect l="l" t="t" r="r" b="b"/>
              <a:pathLst>
                <a:path w="1228725" h="307339">
                  <a:moveTo>
                    <a:pt x="0" y="307339"/>
                  </a:moveTo>
                  <a:lnTo>
                    <a:pt x="1228725" y="307339"/>
                  </a:lnTo>
                  <a:lnTo>
                    <a:pt x="1228725" y="0"/>
                  </a:lnTo>
                  <a:lnTo>
                    <a:pt x="0" y="0"/>
                  </a:lnTo>
                  <a:lnTo>
                    <a:pt x="0" y="307339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61"/>
          <p:cNvSpPr txBox="1"/>
          <p:nvPr/>
        </p:nvSpPr>
        <p:spPr>
          <a:xfrm>
            <a:off x="2345689" y="4540122"/>
            <a:ext cx="11906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5.Планка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62" name="object 62"/>
          <p:cNvGrpSpPr/>
          <p:nvPr/>
        </p:nvGrpSpPr>
        <p:grpSpPr>
          <a:xfrm>
            <a:off x="1932304" y="4820284"/>
            <a:ext cx="1020444" cy="390525"/>
            <a:chOff x="1932304" y="4820284"/>
            <a:chExt cx="1020444" cy="390525"/>
          </a:xfrm>
        </p:grpSpPr>
        <p:sp>
          <p:nvSpPr>
            <p:cNvPr id="63" name="object 63"/>
            <p:cNvSpPr/>
            <p:nvPr/>
          </p:nvSpPr>
          <p:spPr>
            <a:xfrm>
              <a:off x="1945122" y="4845811"/>
              <a:ext cx="1007744" cy="365125"/>
            </a:xfrm>
            <a:custGeom>
              <a:avLst/>
              <a:gdLst/>
              <a:ahLst/>
              <a:cxnLst/>
              <a:rect l="l" t="t" r="r" b="b"/>
              <a:pathLst>
                <a:path w="1007744" h="365125">
                  <a:moveTo>
                    <a:pt x="73542" y="0"/>
                  </a:moveTo>
                  <a:lnTo>
                    <a:pt x="33918" y="11684"/>
                  </a:lnTo>
                  <a:lnTo>
                    <a:pt x="6613" y="43180"/>
                  </a:lnTo>
                  <a:lnTo>
                    <a:pt x="0" y="293497"/>
                  </a:lnTo>
                  <a:lnTo>
                    <a:pt x="263" y="298069"/>
                  </a:lnTo>
                  <a:lnTo>
                    <a:pt x="13598" y="334137"/>
                  </a:lnTo>
                  <a:lnTo>
                    <a:pt x="43189" y="358521"/>
                  </a:lnTo>
                  <a:lnTo>
                    <a:pt x="933459" y="364998"/>
                  </a:lnTo>
                  <a:lnTo>
                    <a:pt x="946540" y="363727"/>
                  </a:lnTo>
                  <a:lnTo>
                    <a:pt x="983009" y="345948"/>
                  </a:lnTo>
                  <a:lnTo>
                    <a:pt x="73415" y="345948"/>
                  </a:lnTo>
                  <a:lnTo>
                    <a:pt x="52204" y="341667"/>
                  </a:lnTo>
                  <a:lnTo>
                    <a:pt x="34887" y="329993"/>
                  </a:lnTo>
                  <a:lnTo>
                    <a:pt x="23213" y="312675"/>
                  </a:lnTo>
                  <a:lnTo>
                    <a:pt x="18932" y="291464"/>
                  </a:lnTo>
                  <a:lnTo>
                    <a:pt x="18932" y="73406"/>
                  </a:lnTo>
                  <a:lnTo>
                    <a:pt x="23213" y="52195"/>
                  </a:lnTo>
                  <a:lnTo>
                    <a:pt x="34887" y="34877"/>
                  </a:lnTo>
                  <a:lnTo>
                    <a:pt x="52204" y="23203"/>
                  </a:lnTo>
                  <a:lnTo>
                    <a:pt x="73415" y="18923"/>
                  </a:lnTo>
                  <a:lnTo>
                    <a:pt x="982572" y="18923"/>
                  </a:lnTo>
                  <a:lnTo>
                    <a:pt x="976131" y="13588"/>
                  </a:lnTo>
                  <a:lnTo>
                    <a:pt x="935491" y="126"/>
                  </a:lnTo>
                  <a:lnTo>
                    <a:pt x="73542" y="0"/>
                  </a:lnTo>
                  <a:close/>
                </a:path>
                <a:path w="1007744" h="365125">
                  <a:moveTo>
                    <a:pt x="933459" y="18923"/>
                  </a:moveTo>
                  <a:lnTo>
                    <a:pt x="73415" y="18923"/>
                  </a:lnTo>
                  <a:lnTo>
                    <a:pt x="52204" y="23203"/>
                  </a:lnTo>
                  <a:lnTo>
                    <a:pt x="34887" y="34877"/>
                  </a:lnTo>
                  <a:lnTo>
                    <a:pt x="23213" y="52195"/>
                  </a:lnTo>
                  <a:lnTo>
                    <a:pt x="18932" y="73406"/>
                  </a:lnTo>
                  <a:lnTo>
                    <a:pt x="18932" y="291464"/>
                  </a:lnTo>
                  <a:lnTo>
                    <a:pt x="23213" y="312675"/>
                  </a:lnTo>
                  <a:lnTo>
                    <a:pt x="34887" y="329993"/>
                  </a:lnTo>
                  <a:lnTo>
                    <a:pt x="52204" y="341667"/>
                  </a:lnTo>
                  <a:lnTo>
                    <a:pt x="73415" y="345948"/>
                  </a:lnTo>
                  <a:lnTo>
                    <a:pt x="933459" y="345948"/>
                  </a:lnTo>
                  <a:lnTo>
                    <a:pt x="954670" y="341667"/>
                  </a:lnTo>
                  <a:lnTo>
                    <a:pt x="971988" y="329993"/>
                  </a:lnTo>
                  <a:lnTo>
                    <a:pt x="973903" y="327151"/>
                  </a:lnTo>
                  <a:lnTo>
                    <a:pt x="75574" y="327151"/>
                  </a:lnTo>
                  <a:lnTo>
                    <a:pt x="66684" y="326263"/>
                  </a:lnTo>
                  <a:lnTo>
                    <a:pt x="38871" y="299466"/>
                  </a:lnTo>
                  <a:lnTo>
                    <a:pt x="38095" y="293497"/>
                  </a:lnTo>
                  <a:lnTo>
                    <a:pt x="38109" y="70993"/>
                  </a:lnTo>
                  <a:lnTo>
                    <a:pt x="66938" y="38862"/>
                  </a:lnTo>
                  <a:lnTo>
                    <a:pt x="974075" y="37973"/>
                  </a:lnTo>
                  <a:lnTo>
                    <a:pt x="971988" y="34877"/>
                  </a:lnTo>
                  <a:lnTo>
                    <a:pt x="954670" y="23203"/>
                  </a:lnTo>
                  <a:lnTo>
                    <a:pt x="933459" y="18923"/>
                  </a:lnTo>
                  <a:close/>
                </a:path>
                <a:path w="1007744" h="365125">
                  <a:moveTo>
                    <a:pt x="982572" y="18923"/>
                  </a:moveTo>
                  <a:lnTo>
                    <a:pt x="933459" y="18923"/>
                  </a:lnTo>
                  <a:lnTo>
                    <a:pt x="954670" y="23203"/>
                  </a:lnTo>
                  <a:lnTo>
                    <a:pt x="971988" y="34877"/>
                  </a:lnTo>
                  <a:lnTo>
                    <a:pt x="983662" y="52195"/>
                  </a:lnTo>
                  <a:lnTo>
                    <a:pt x="987942" y="73406"/>
                  </a:lnTo>
                  <a:lnTo>
                    <a:pt x="987942" y="291464"/>
                  </a:lnTo>
                  <a:lnTo>
                    <a:pt x="983662" y="312675"/>
                  </a:lnTo>
                  <a:lnTo>
                    <a:pt x="971988" y="329993"/>
                  </a:lnTo>
                  <a:lnTo>
                    <a:pt x="954670" y="341667"/>
                  </a:lnTo>
                  <a:lnTo>
                    <a:pt x="933459" y="345948"/>
                  </a:lnTo>
                  <a:lnTo>
                    <a:pt x="983009" y="345948"/>
                  </a:lnTo>
                  <a:lnTo>
                    <a:pt x="1005087" y="308101"/>
                  </a:lnTo>
                  <a:lnTo>
                    <a:pt x="1007119" y="74549"/>
                  </a:lnTo>
                  <a:lnTo>
                    <a:pt x="1007020" y="72517"/>
                  </a:lnTo>
                  <a:lnTo>
                    <a:pt x="995435" y="33909"/>
                  </a:lnTo>
                  <a:lnTo>
                    <a:pt x="984259" y="20320"/>
                  </a:lnTo>
                  <a:lnTo>
                    <a:pt x="982572" y="18923"/>
                  </a:lnTo>
                  <a:close/>
                </a:path>
                <a:path w="1007744" h="365125">
                  <a:moveTo>
                    <a:pt x="931681" y="37973"/>
                  </a:moveTo>
                  <a:lnTo>
                    <a:pt x="73542" y="38100"/>
                  </a:lnTo>
                  <a:lnTo>
                    <a:pt x="41030" y="59562"/>
                  </a:lnTo>
                  <a:lnTo>
                    <a:pt x="38095" y="293497"/>
                  </a:lnTo>
                  <a:lnTo>
                    <a:pt x="38236" y="296037"/>
                  </a:lnTo>
                  <a:lnTo>
                    <a:pt x="66684" y="326263"/>
                  </a:lnTo>
                  <a:lnTo>
                    <a:pt x="75574" y="327151"/>
                  </a:lnTo>
                  <a:lnTo>
                    <a:pt x="933459" y="326898"/>
                  </a:lnTo>
                  <a:lnTo>
                    <a:pt x="966098" y="305562"/>
                  </a:lnTo>
                  <a:lnTo>
                    <a:pt x="969146" y="289560"/>
                  </a:lnTo>
                  <a:lnTo>
                    <a:pt x="969019" y="73533"/>
                  </a:lnTo>
                  <a:lnTo>
                    <a:pt x="947556" y="41021"/>
                  </a:lnTo>
                  <a:lnTo>
                    <a:pt x="931681" y="37973"/>
                  </a:lnTo>
                  <a:close/>
                </a:path>
                <a:path w="1007744" h="365125">
                  <a:moveTo>
                    <a:pt x="974075" y="37973"/>
                  </a:moveTo>
                  <a:lnTo>
                    <a:pt x="931681" y="37973"/>
                  </a:lnTo>
                  <a:lnTo>
                    <a:pt x="940444" y="38862"/>
                  </a:lnTo>
                  <a:lnTo>
                    <a:pt x="947556" y="41021"/>
                  </a:lnTo>
                  <a:lnTo>
                    <a:pt x="969019" y="73533"/>
                  </a:lnTo>
                  <a:lnTo>
                    <a:pt x="969146" y="289560"/>
                  </a:lnTo>
                  <a:lnTo>
                    <a:pt x="968257" y="298323"/>
                  </a:lnTo>
                  <a:lnTo>
                    <a:pt x="940317" y="326263"/>
                  </a:lnTo>
                  <a:lnTo>
                    <a:pt x="75574" y="327151"/>
                  </a:lnTo>
                  <a:lnTo>
                    <a:pt x="973903" y="327151"/>
                  </a:lnTo>
                  <a:lnTo>
                    <a:pt x="983662" y="312675"/>
                  </a:lnTo>
                  <a:lnTo>
                    <a:pt x="987942" y="291464"/>
                  </a:lnTo>
                  <a:lnTo>
                    <a:pt x="987942" y="73406"/>
                  </a:lnTo>
                  <a:lnTo>
                    <a:pt x="983662" y="52195"/>
                  </a:lnTo>
                  <a:lnTo>
                    <a:pt x="974075" y="37973"/>
                  </a:lnTo>
                  <a:close/>
                </a:path>
              </a:pathLst>
            </a:custGeom>
            <a:solidFill>
              <a:srgbClr val="96460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951354" y="4839334"/>
              <a:ext cx="969010" cy="327025"/>
            </a:xfrm>
            <a:custGeom>
              <a:avLst/>
              <a:gdLst/>
              <a:ahLst/>
              <a:cxnLst/>
              <a:rect l="l" t="t" r="r" b="b"/>
              <a:pathLst>
                <a:path w="969010" h="327025">
                  <a:moveTo>
                    <a:pt x="914526" y="0"/>
                  </a:moveTo>
                  <a:lnTo>
                    <a:pt x="54482" y="0"/>
                  </a:lnTo>
                  <a:lnTo>
                    <a:pt x="33272" y="4280"/>
                  </a:lnTo>
                  <a:lnTo>
                    <a:pt x="15954" y="15954"/>
                  </a:lnTo>
                  <a:lnTo>
                    <a:pt x="4280" y="33272"/>
                  </a:lnTo>
                  <a:lnTo>
                    <a:pt x="0" y="54483"/>
                  </a:lnTo>
                  <a:lnTo>
                    <a:pt x="0" y="272541"/>
                  </a:lnTo>
                  <a:lnTo>
                    <a:pt x="4280" y="293752"/>
                  </a:lnTo>
                  <a:lnTo>
                    <a:pt x="15954" y="311070"/>
                  </a:lnTo>
                  <a:lnTo>
                    <a:pt x="33272" y="322744"/>
                  </a:lnTo>
                  <a:lnTo>
                    <a:pt x="54482" y="327025"/>
                  </a:lnTo>
                  <a:lnTo>
                    <a:pt x="914526" y="327025"/>
                  </a:lnTo>
                  <a:lnTo>
                    <a:pt x="935737" y="322744"/>
                  </a:lnTo>
                  <a:lnTo>
                    <a:pt x="953055" y="311070"/>
                  </a:lnTo>
                  <a:lnTo>
                    <a:pt x="964729" y="293752"/>
                  </a:lnTo>
                  <a:lnTo>
                    <a:pt x="969009" y="272541"/>
                  </a:lnTo>
                  <a:lnTo>
                    <a:pt x="969009" y="54483"/>
                  </a:lnTo>
                  <a:lnTo>
                    <a:pt x="964729" y="33272"/>
                  </a:lnTo>
                  <a:lnTo>
                    <a:pt x="953055" y="15954"/>
                  </a:lnTo>
                  <a:lnTo>
                    <a:pt x="935737" y="4280"/>
                  </a:lnTo>
                  <a:lnTo>
                    <a:pt x="914526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951354" y="4839334"/>
              <a:ext cx="969010" cy="327025"/>
            </a:xfrm>
            <a:custGeom>
              <a:avLst/>
              <a:gdLst/>
              <a:ahLst/>
              <a:cxnLst/>
              <a:rect l="l" t="t" r="r" b="b"/>
              <a:pathLst>
                <a:path w="969010" h="327025">
                  <a:moveTo>
                    <a:pt x="54482" y="0"/>
                  </a:moveTo>
                  <a:lnTo>
                    <a:pt x="33272" y="4280"/>
                  </a:lnTo>
                  <a:lnTo>
                    <a:pt x="15954" y="15954"/>
                  </a:lnTo>
                  <a:lnTo>
                    <a:pt x="4280" y="33272"/>
                  </a:lnTo>
                  <a:lnTo>
                    <a:pt x="0" y="54483"/>
                  </a:lnTo>
                  <a:lnTo>
                    <a:pt x="0" y="272541"/>
                  </a:lnTo>
                  <a:lnTo>
                    <a:pt x="4280" y="293752"/>
                  </a:lnTo>
                  <a:lnTo>
                    <a:pt x="15954" y="311070"/>
                  </a:lnTo>
                  <a:lnTo>
                    <a:pt x="33272" y="322744"/>
                  </a:lnTo>
                  <a:lnTo>
                    <a:pt x="54482" y="327025"/>
                  </a:lnTo>
                  <a:lnTo>
                    <a:pt x="914526" y="327025"/>
                  </a:lnTo>
                  <a:lnTo>
                    <a:pt x="935737" y="322744"/>
                  </a:lnTo>
                  <a:lnTo>
                    <a:pt x="953055" y="311070"/>
                  </a:lnTo>
                  <a:lnTo>
                    <a:pt x="964729" y="293752"/>
                  </a:lnTo>
                  <a:lnTo>
                    <a:pt x="969009" y="272541"/>
                  </a:lnTo>
                  <a:lnTo>
                    <a:pt x="969009" y="54483"/>
                  </a:lnTo>
                  <a:lnTo>
                    <a:pt x="964729" y="33272"/>
                  </a:lnTo>
                  <a:lnTo>
                    <a:pt x="953055" y="15954"/>
                  </a:lnTo>
                  <a:lnTo>
                    <a:pt x="935737" y="4280"/>
                  </a:lnTo>
                  <a:lnTo>
                    <a:pt x="914526" y="0"/>
                  </a:lnTo>
                  <a:lnTo>
                    <a:pt x="54482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2197354" y="4890896"/>
            <a:ext cx="476884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45</a:t>
            </a:r>
            <a:r>
              <a:rPr sz="1200" b="1" spc="-7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сек.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2858770" y="3407409"/>
            <a:ext cx="1729105" cy="923290"/>
            <a:chOff x="2858770" y="3407409"/>
            <a:chExt cx="1729105" cy="923290"/>
          </a:xfrm>
        </p:grpSpPr>
        <p:sp>
          <p:nvSpPr>
            <p:cNvPr id="68" name="object 68"/>
            <p:cNvSpPr/>
            <p:nvPr/>
          </p:nvSpPr>
          <p:spPr>
            <a:xfrm>
              <a:off x="2860167" y="3432809"/>
              <a:ext cx="1727835" cy="897890"/>
            </a:xfrm>
            <a:custGeom>
              <a:avLst/>
              <a:gdLst/>
              <a:ahLst/>
              <a:cxnLst/>
              <a:rect l="l" t="t" r="r" b="b"/>
              <a:pathLst>
                <a:path w="1727835" h="897889">
                  <a:moveTo>
                    <a:pt x="1727581" y="0"/>
                  </a:moveTo>
                  <a:lnTo>
                    <a:pt x="435102" y="0"/>
                  </a:lnTo>
                  <a:lnTo>
                    <a:pt x="0" y="897889"/>
                  </a:lnTo>
                  <a:lnTo>
                    <a:pt x="1292479" y="897889"/>
                  </a:lnTo>
                  <a:lnTo>
                    <a:pt x="1301710" y="878839"/>
                  </a:lnTo>
                  <a:lnTo>
                    <a:pt x="30352" y="878839"/>
                  </a:lnTo>
                  <a:lnTo>
                    <a:pt x="447040" y="19050"/>
                  </a:lnTo>
                  <a:lnTo>
                    <a:pt x="1718349" y="19050"/>
                  </a:lnTo>
                  <a:lnTo>
                    <a:pt x="1727581" y="0"/>
                  </a:lnTo>
                  <a:close/>
                </a:path>
                <a:path w="1727835" h="897889">
                  <a:moveTo>
                    <a:pt x="1697228" y="19050"/>
                  </a:moveTo>
                  <a:lnTo>
                    <a:pt x="447040" y="19050"/>
                  </a:lnTo>
                  <a:lnTo>
                    <a:pt x="30352" y="878839"/>
                  </a:lnTo>
                  <a:lnTo>
                    <a:pt x="1280541" y="878839"/>
                  </a:lnTo>
                  <a:lnTo>
                    <a:pt x="1289773" y="859789"/>
                  </a:lnTo>
                  <a:lnTo>
                    <a:pt x="60706" y="859789"/>
                  </a:lnTo>
                  <a:lnTo>
                    <a:pt x="458978" y="38100"/>
                  </a:lnTo>
                  <a:lnTo>
                    <a:pt x="1687995" y="38100"/>
                  </a:lnTo>
                  <a:lnTo>
                    <a:pt x="1697228" y="19050"/>
                  </a:lnTo>
                  <a:close/>
                </a:path>
                <a:path w="1727835" h="897889">
                  <a:moveTo>
                    <a:pt x="1718349" y="19050"/>
                  </a:moveTo>
                  <a:lnTo>
                    <a:pt x="1697228" y="19050"/>
                  </a:lnTo>
                  <a:lnTo>
                    <a:pt x="1280541" y="878839"/>
                  </a:lnTo>
                  <a:lnTo>
                    <a:pt x="1301710" y="878839"/>
                  </a:lnTo>
                  <a:lnTo>
                    <a:pt x="1718349" y="19050"/>
                  </a:lnTo>
                  <a:close/>
                </a:path>
                <a:path w="1727835" h="897889">
                  <a:moveTo>
                    <a:pt x="1666874" y="38100"/>
                  </a:moveTo>
                  <a:lnTo>
                    <a:pt x="458978" y="38100"/>
                  </a:lnTo>
                  <a:lnTo>
                    <a:pt x="60706" y="859789"/>
                  </a:lnTo>
                  <a:lnTo>
                    <a:pt x="1268603" y="859789"/>
                  </a:lnTo>
                  <a:lnTo>
                    <a:pt x="1666874" y="38100"/>
                  </a:lnTo>
                  <a:close/>
                </a:path>
                <a:path w="1727835" h="897889">
                  <a:moveTo>
                    <a:pt x="1687995" y="38100"/>
                  </a:moveTo>
                  <a:lnTo>
                    <a:pt x="1666874" y="38100"/>
                  </a:lnTo>
                  <a:lnTo>
                    <a:pt x="1268603" y="859789"/>
                  </a:lnTo>
                  <a:lnTo>
                    <a:pt x="1289773" y="859789"/>
                  </a:lnTo>
                  <a:lnTo>
                    <a:pt x="1687995" y="38100"/>
                  </a:lnTo>
                  <a:close/>
                </a:path>
              </a:pathLst>
            </a:custGeom>
            <a:solidFill>
              <a:srgbClr val="4E6028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2877820" y="3426459"/>
              <a:ext cx="1666875" cy="859790"/>
            </a:xfrm>
            <a:custGeom>
              <a:avLst/>
              <a:gdLst/>
              <a:ahLst/>
              <a:cxnLst/>
              <a:rect l="l" t="t" r="r" b="b"/>
              <a:pathLst>
                <a:path w="1666875" h="859789">
                  <a:moveTo>
                    <a:pt x="1666875" y="0"/>
                  </a:moveTo>
                  <a:lnTo>
                    <a:pt x="416687" y="0"/>
                  </a:lnTo>
                  <a:lnTo>
                    <a:pt x="0" y="859789"/>
                  </a:lnTo>
                  <a:lnTo>
                    <a:pt x="1250188" y="859789"/>
                  </a:lnTo>
                  <a:lnTo>
                    <a:pt x="1666875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2877820" y="3426459"/>
              <a:ext cx="1666875" cy="859790"/>
            </a:xfrm>
            <a:custGeom>
              <a:avLst/>
              <a:gdLst/>
              <a:ahLst/>
              <a:cxnLst/>
              <a:rect l="l" t="t" r="r" b="b"/>
              <a:pathLst>
                <a:path w="1666875" h="859789">
                  <a:moveTo>
                    <a:pt x="416687" y="0"/>
                  </a:moveTo>
                  <a:lnTo>
                    <a:pt x="0" y="859789"/>
                  </a:lnTo>
                  <a:lnTo>
                    <a:pt x="1250188" y="859789"/>
                  </a:lnTo>
                  <a:lnTo>
                    <a:pt x="1666875" y="0"/>
                  </a:lnTo>
                  <a:lnTo>
                    <a:pt x="416687" y="0"/>
                  </a:lnTo>
                  <a:close/>
                </a:path>
              </a:pathLst>
            </a:custGeom>
            <a:ln w="38100">
              <a:solidFill>
                <a:srgbClr val="F1F1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 txBox="1"/>
          <p:nvPr/>
        </p:nvSpPr>
        <p:spPr>
          <a:xfrm>
            <a:off x="3301619" y="3659758"/>
            <a:ext cx="820419" cy="191135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0" rIns="0" bIns="0" rtlCol="0">
            <a:spAutoFit/>
          </a:bodyPr>
          <a:lstStyle/>
          <a:p>
            <a:pPr marL="77470">
              <a:lnSpc>
                <a:spcPts val="1355"/>
              </a:lnSpc>
            </a:pPr>
            <a:r>
              <a:rPr sz="1200" b="1" dirty="0">
                <a:latin typeface="Times New Roman"/>
                <a:cs typeface="Times New Roman"/>
              </a:rPr>
              <a:t>3</a:t>
            </a:r>
            <a:r>
              <a:rPr sz="1200" b="1" spc="-4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подхода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301619" y="3850654"/>
            <a:ext cx="820419" cy="203835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0" tIns="0" rIns="0" bIns="0" rtlCol="0">
            <a:spAutoFit/>
          </a:bodyPr>
          <a:lstStyle/>
          <a:p>
            <a:pPr marL="138430">
              <a:lnSpc>
                <a:spcPts val="1435"/>
              </a:lnSpc>
            </a:pPr>
            <a:r>
              <a:rPr sz="1200" b="1" dirty="0">
                <a:latin typeface="Times New Roman"/>
                <a:cs typeface="Times New Roman"/>
              </a:rPr>
              <a:t>Я</a:t>
            </a:r>
            <a:r>
              <a:rPr sz="1200" b="1" spc="-40" dirty="0">
                <a:latin typeface="Times New Roman"/>
                <a:cs typeface="Times New Roman"/>
              </a:rPr>
              <a:t> </a:t>
            </a:r>
            <a:r>
              <a:rPr sz="1200" b="1" spc="-10" dirty="0">
                <a:latin typeface="Times New Roman"/>
                <a:cs typeface="Times New Roman"/>
              </a:rPr>
              <a:t>смогу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9630" y="653287"/>
            <a:ext cx="1781175" cy="44386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 marR="5080" indent="454025">
              <a:lnSpc>
                <a:spcPts val="1610"/>
              </a:lnSpc>
              <a:spcBef>
                <a:spcPts val="215"/>
              </a:spcBef>
            </a:pPr>
            <a:r>
              <a:rPr sz="1400" b="1" spc="-5" dirty="0">
                <a:latin typeface="Times New Roman"/>
                <a:cs typeface="Times New Roman"/>
              </a:rPr>
              <a:t>Карта </a:t>
            </a:r>
            <a:r>
              <a:rPr sz="1400" b="1" dirty="0">
                <a:latin typeface="Times New Roman"/>
                <a:cs typeface="Times New Roman"/>
              </a:rPr>
              <a:t>№ 3 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Круговая</a:t>
            </a:r>
            <a:r>
              <a:rPr sz="1400" b="1" spc="-6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тренировка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5572" y="1292605"/>
          <a:ext cx="6920865" cy="789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6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9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4548">
                <a:tc>
                  <a:txBody>
                    <a:bodyPr/>
                    <a:lstStyle/>
                    <a:p>
                      <a:pPr marL="67945" marR="113030">
                        <a:lnSpc>
                          <a:spcPts val="1270"/>
                        </a:lnSpc>
                        <a:spcBef>
                          <a:spcPts val="25"/>
                        </a:spcBef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1.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ыпр</a:t>
                      </a: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ги</a:t>
                      </a:r>
                      <a:r>
                        <a:rPr sz="1100" b="1" spc="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100" b="1" spc="-1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ия  </a:t>
                      </a:r>
                      <a:r>
                        <a:rPr sz="1100" b="1" dirty="0">
                          <a:latin typeface="Times New Roman"/>
                          <a:cs typeface="Times New Roman"/>
                        </a:rPr>
                        <a:t>вверх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104139">
                        <a:lnSpc>
                          <a:spcPts val="1270"/>
                        </a:lnSpc>
                        <a:spcBef>
                          <a:spcPts val="25"/>
                        </a:spcBef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7. У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пра</a:t>
                      </a: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нение  на</a:t>
                      </a: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руки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230"/>
                        </a:lnSpc>
                      </a:pP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«трицепс»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572">
                <a:tc>
                  <a:txBody>
                    <a:bodyPr/>
                    <a:lstStyle/>
                    <a:p>
                      <a:pPr marL="6794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850">
                        <a:latin typeface="Times New Roman"/>
                        <a:cs typeface="Times New Roman"/>
                      </a:endParaRPr>
                    </a:p>
                    <a:p>
                      <a:pPr marL="66675" marR="154940">
                        <a:lnSpc>
                          <a:spcPct val="11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10-15 </a:t>
                      </a:r>
                      <a:r>
                        <a:rPr sz="1000" i="1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456">
                <a:tc>
                  <a:txBody>
                    <a:bodyPr/>
                    <a:lstStyle/>
                    <a:p>
                      <a:pPr marL="67945">
                        <a:lnSpc>
                          <a:spcPts val="137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2.</a:t>
                      </a:r>
                      <a:r>
                        <a:rPr sz="12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Стульчик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234950">
                        <a:lnSpc>
                          <a:spcPts val="1380"/>
                        </a:lnSpc>
                        <a:spcBef>
                          <a:spcPts val="20"/>
                        </a:spcBef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8.Боковые </a:t>
                      </a:r>
                      <a:r>
                        <a:rPr sz="12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при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се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да</a:t>
                      </a:r>
                      <a:r>
                        <a:rPr sz="1200" b="1" spc="-10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5048">
                <a:tc>
                  <a:txBody>
                    <a:bodyPr/>
                    <a:lstStyle/>
                    <a:p>
                      <a:pPr marL="6794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мин.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6675" marR="154940">
                        <a:lnSpc>
                          <a:spcPct val="111000"/>
                        </a:lnSpc>
                        <a:spcBef>
                          <a:spcPts val="980"/>
                        </a:spcBef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по15-</a:t>
                      </a:r>
                      <a:r>
                        <a:rPr sz="1000" i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20 </a:t>
                      </a:r>
                      <a:r>
                        <a:rPr sz="1000" i="1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251">
                <a:tc>
                  <a:txBody>
                    <a:bodyPr/>
                    <a:lstStyle/>
                    <a:p>
                      <a:pPr marL="67945">
                        <a:lnSpc>
                          <a:spcPts val="137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3.Отжимания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70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9.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Спина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661">
                <a:tc>
                  <a:txBody>
                    <a:bodyPr/>
                    <a:lstStyle/>
                    <a:p>
                      <a:pPr marL="6794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15-20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7408">
                <a:tc rowSpan="2">
                  <a:txBody>
                    <a:bodyPr/>
                    <a:lstStyle/>
                    <a:p>
                      <a:pPr marL="67945">
                        <a:lnSpc>
                          <a:spcPts val="135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4.Пресс,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спина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ts val="114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(сведение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7945" marR="309880">
                        <a:lnSpc>
                          <a:spcPts val="115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разведение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</a:t>
                      </a:r>
                      <a:r>
                        <a:rPr sz="10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прыжке)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98425">
                        <a:lnSpc>
                          <a:spcPts val="1380"/>
                        </a:lnSpc>
                        <a:spcBef>
                          <a:spcPts val="35"/>
                        </a:spcBef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10.Разножка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со</a:t>
                      </a:r>
                      <a:r>
                        <a:rPr sz="12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сменой</a:t>
                      </a:r>
                      <a:r>
                        <a:rPr sz="12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ног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5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66675">
                        <a:lnSpc>
                          <a:spcPts val="101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ts val="117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5545">
                <a:tc>
                  <a:txBody>
                    <a:bodyPr/>
                    <a:lstStyle/>
                    <a:p>
                      <a:pPr marL="6794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1862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35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9465">
                <a:tc>
                  <a:txBody>
                    <a:bodyPr/>
                    <a:lstStyle/>
                    <a:p>
                      <a:pPr marL="67945">
                        <a:lnSpc>
                          <a:spcPts val="1315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5.Бег</a:t>
                      </a:r>
                      <a:r>
                        <a:rPr sz="1200" b="1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месте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15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11.Боковая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2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335"/>
                        </a:lnSpc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планка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6688">
                <a:tc>
                  <a:txBody>
                    <a:bodyPr/>
                    <a:lstStyle/>
                    <a:p>
                      <a:pPr marL="67945">
                        <a:lnSpc>
                          <a:spcPts val="116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6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886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000" i="1" dirty="0">
                          <a:latin typeface="Times New Roman"/>
                          <a:cs typeface="Times New Roman"/>
                        </a:rPr>
                        <a:t>3серий</a:t>
                      </a:r>
                      <a:r>
                        <a:rPr sz="1000" i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сек.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сек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628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6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9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i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каждую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93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95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сторону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615696">
                <a:tc>
                  <a:txBody>
                    <a:bodyPr/>
                    <a:lstStyle/>
                    <a:p>
                      <a:pPr marL="67945">
                        <a:lnSpc>
                          <a:spcPts val="1370"/>
                        </a:lnSpc>
                      </a:pP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6.Берпи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 marR="62230">
                        <a:lnSpc>
                          <a:spcPts val="1380"/>
                        </a:lnSpc>
                        <a:spcBef>
                          <a:spcPts val="25"/>
                        </a:spcBef>
                      </a:pPr>
                      <a:r>
                        <a:rPr sz="1200" b="1" dirty="0">
                          <a:latin typeface="Times New Roman"/>
                          <a:cs typeface="Times New Roman"/>
                        </a:rPr>
                        <a:t>12.Бег</a:t>
                      </a:r>
                      <a:r>
                        <a:rPr sz="12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b="1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dirty="0">
                          <a:latin typeface="Times New Roman"/>
                          <a:cs typeface="Times New Roman"/>
                        </a:rPr>
                        <a:t>упоре </a:t>
                      </a:r>
                      <a:r>
                        <a:rPr sz="1200" b="1" spc="-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b="1" spc="-5" dirty="0">
                          <a:latin typeface="Times New Roman"/>
                          <a:cs typeface="Times New Roman"/>
                        </a:rPr>
                        <a:t>лежа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24153">
                <a:tc>
                  <a:txBody>
                    <a:bodyPr/>
                    <a:lstStyle/>
                    <a:p>
                      <a:pPr marL="6794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794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раз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15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Дозировка: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000" i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серии</a:t>
                      </a:r>
                      <a:r>
                        <a:rPr sz="1000" i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i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dirty="0">
                          <a:latin typeface="Times New Roman"/>
                          <a:cs typeface="Times New Roman"/>
                        </a:rPr>
                        <a:t>30 </a:t>
                      </a:r>
                      <a:r>
                        <a:rPr sz="1000" i="1" spc="-5" dirty="0">
                          <a:latin typeface="Times New Roman"/>
                          <a:cs typeface="Times New Roman"/>
                        </a:rPr>
                        <a:t>сек.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08569" y="1298574"/>
            <a:ext cx="1628879" cy="103304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28945" y="1298574"/>
            <a:ext cx="1299718" cy="106989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39595" y="2639694"/>
            <a:ext cx="1979295" cy="12966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77840" y="2639694"/>
            <a:ext cx="1240789" cy="12268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270394" y="4012564"/>
            <a:ext cx="1167555" cy="100266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00963" y="4178254"/>
            <a:ext cx="1933314" cy="70003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48154" y="5102224"/>
            <a:ext cx="2162174" cy="78803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382895" y="5102224"/>
            <a:ext cx="1630679" cy="122872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20570" y="6452869"/>
            <a:ext cx="1530033" cy="131063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376545" y="6452869"/>
            <a:ext cx="1642745" cy="100583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748154" y="7886634"/>
            <a:ext cx="2164080" cy="108059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498465" y="7845425"/>
            <a:ext cx="1398905" cy="131699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2158" y="449071"/>
            <a:ext cx="2475230" cy="4438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ts val="1645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КАРТА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№</a:t>
            </a:r>
            <a:r>
              <a:rPr sz="1400" b="1" spc="-2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4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645"/>
              </a:lnSpc>
            </a:pPr>
            <a:r>
              <a:rPr sz="1400" b="1" spc="-5" dirty="0">
                <a:latin typeface="Times New Roman"/>
                <a:cs typeface="Times New Roman"/>
              </a:rPr>
              <a:t>Круговая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тренировка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(табата)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64236" y="883919"/>
          <a:ext cx="6764020" cy="8932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3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1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7894">
                <a:tc>
                  <a:txBody>
                    <a:bodyPr/>
                    <a:lstStyle/>
                    <a:p>
                      <a:pPr algn="ctr">
                        <a:lnSpc>
                          <a:spcPts val="1220"/>
                        </a:lnSpc>
                      </a:pPr>
                      <a:r>
                        <a:rPr sz="1100" dirty="0">
                          <a:latin typeface="Times New Roman"/>
                          <a:cs typeface="Times New Roman"/>
                        </a:rPr>
                        <a:t>№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20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Описание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20"/>
                        </a:lnSpc>
                      </a:pPr>
                      <a:r>
                        <a:rPr sz="1100" spc="-5" dirty="0">
                          <a:latin typeface="Times New Roman"/>
                          <a:cs typeface="Times New Roman"/>
                        </a:rPr>
                        <a:t>Рисунок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9783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2420">
                        <a:lnSpc>
                          <a:spcPts val="1110"/>
                        </a:lnSpc>
                      </a:pPr>
                      <a:r>
                        <a:rPr sz="1000" b="1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Скаут-джеки: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135"/>
                        </a:lnSpc>
                      </a:pP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И.п.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ноги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вместе,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руки</a:t>
                      </a:r>
                      <a:r>
                        <a:rPr sz="1000" spc="-1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опущены вниз.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99695">
                        <a:lnSpc>
                          <a:spcPts val="1150"/>
                        </a:lnSpc>
                        <a:spcBef>
                          <a:spcPts val="50"/>
                        </a:spcBef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вдохе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сделать</a:t>
                      </a:r>
                      <a:r>
                        <a:rPr sz="1000" spc="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прыжок,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оттолкнувшись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от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пола,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расставить</a:t>
                      </a:r>
                      <a:r>
                        <a:rPr sz="1000" spc="2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ноги </a:t>
                      </a:r>
                      <a:r>
                        <a:rPr sz="1000" spc="-2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 стороны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гораздо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шире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плеч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(принять</a:t>
                      </a:r>
                      <a:r>
                        <a:rPr sz="1000" spc="2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положение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полуприсед,</a:t>
                      </a:r>
                      <a:r>
                        <a:rPr sz="1000" spc="1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угол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90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градусов),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руки опустить</a:t>
                      </a:r>
                      <a:r>
                        <a:rPr sz="1000" spc="2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между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342265">
                        <a:lnSpc>
                          <a:spcPts val="115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Затем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выпрыгнуть,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вверх прыжком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руки поднять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над головой, </a:t>
                      </a:r>
                      <a:r>
                        <a:rPr sz="1000" spc="-23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сделать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хлопок.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выдохе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возвратиться</a:t>
                      </a:r>
                      <a:r>
                        <a:rPr sz="1000" spc="26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исходное</a:t>
                      </a:r>
                      <a:r>
                        <a:rPr sz="1000" spc="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положение.</a:t>
                      </a:r>
                      <a:r>
                        <a:rPr sz="1000" spc="1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Движения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рук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ног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150"/>
                        </a:lnSpc>
                      </a:pP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во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время прыжков должны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быть</a:t>
                      </a:r>
                      <a:r>
                        <a:rPr sz="1000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222222"/>
                          </a:solidFill>
                          <a:latin typeface="Times New Roman"/>
                          <a:cs typeface="Times New Roman"/>
                        </a:rPr>
                        <a:t>синхронизированы.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456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6135">
                        <a:lnSpc>
                          <a:spcPts val="1110"/>
                        </a:lnSpc>
                      </a:pP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Упражнение</a:t>
                      </a:r>
                      <a:r>
                        <a:rPr sz="1000" b="1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 мышцы </a:t>
                      </a:r>
                      <a:r>
                        <a:rPr sz="1000" b="1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пресса</a:t>
                      </a: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и спины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307340">
                        <a:lnSpc>
                          <a:spcPts val="1150"/>
                        </a:lnSpc>
                        <a:spcBef>
                          <a:spcPts val="4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стойка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упор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руки,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ноги вместе,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прыжком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ноги разводим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сторону, затем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 исходную</a:t>
                      </a:r>
                      <a:r>
                        <a:rPr sz="10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позицию.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2777"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02105">
                        <a:lnSpc>
                          <a:spcPts val="1110"/>
                        </a:lnSpc>
                      </a:pP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Бег</a:t>
                      </a:r>
                      <a:r>
                        <a:rPr sz="10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месте: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106045">
                        <a:lnSpc>
                          <a:spcPts val="1150"/>
                        </a:lnSpc>
                        <a:spcBef>
                          <a:spcPts val="3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стоя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высоко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стопе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поочередно</a:t>
                      </a:r>
                      <a:r>
                        <a:rPr sz="1000" spc="27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сгибать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тазобедренном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коленном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суставах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10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Бедро</a:t>
                      </a:r>
                      <a:r>
                        <a:rPr sz="1000" spc="2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поднимается параллельно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поверхности.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241935">
                        <a:lnSpc>
                          <a:spcPts val="1150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Туловище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занимает вертикальное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положение,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руки работают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так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же как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 при беге.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1999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81810">
                        <a:lnSpc>
                          <a:spcPts val="1110"/>
                        </a:lnSpc>
                      </a:pP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Берпи: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74295">
                        <a:lnSpc>
                          <a:spcPct val="95500"/>
                        </a:lnSpc>
                        <a:spcBef>
                          <a:spcPts val="15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ноги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ширине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плеч,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присесть,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ладони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пол; зафиксировать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руки,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нoги peзкo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выбpocить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нaзaд; oтжaтьcя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oт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пoлa;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пoдтянyть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нoги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гpyди,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выпpямить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кopпyc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 пpыгнyть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ввepх,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вернувшись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15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исходную</a:t>
                      </a:r>
                      <a:r>
                        <a:rPr sz="10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позицию.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2085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1270">
                        <a:lnSpc>
                          <a:spcPts val="1110"/>
                        </a:lnSpc>
                      </a:pP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Разножка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со сменой</a:t>
                      </a:r>
                      <a:r>
                        <a:rPr sz="10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ног: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222250">
                        <a:lnSpc>
                          <a:spcPts val="1150"/>
                        </a:lnSpc>
                        <a:spcBef>
                          <a:spcPts val="4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сделать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выпад,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правой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ногой вперёд,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согнув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правую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ногу</a:t>
                      </a: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колене,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так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же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левая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нога</a:t>
                      </a:r>
                      <a:r>
                        <a:rPr sz="10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слегка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согнута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колене.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Руки работают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090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как в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беге.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Резко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оттолкнуться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от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пола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ногами,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поменять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положение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175"/>
                        </a:lnSpc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ног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противоположное.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59408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9889">
                        <a:lnSpc>
                          <a:spcPts val="1110"/>
                        </a:lnSpc>
                      </a:pP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Велосипед</a:t>
                      </a: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160655">
                        <a:lnSpc>
                          <a:spcPts val="1150"/>
                        </a:lnSpc>
                        <a:spcBef>
                          <a:spcPts val="40"/>
                        </a:spcBef>
                      </a:pP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лежа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спине,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руки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скрестить</a:t>
                      </a:r>
                      <a:r>
                        <a:rPr sz="1000" spc="2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затылке.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Поясницу плотно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прижать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полу и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отрывать</a:t>
                      </a:r>
                      <a:r>
                        <a:rPr sz="1000" spc="2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протяжении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всего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подхода.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Делаем </a:t>
                      </a:r>
                      <a:r>
                        <a:rPr sz="1000" spc="-23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движение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ногами,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имитируя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кручение педалей при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езде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на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090"/>
                        </a:lnSpc>
                      </a:pP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велосипеде.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Колени должны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двигаться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направлению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 груди,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257175">
                        <a:lnSpc>
                          <a:spcPts val="1150"/>
                        </a:lnSpc>
                        <a:spcBef>
                          <a:spcPts val="60"/>
                        </a:spcBef>
                      </a:pP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одновременно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этим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мы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немного</a:t>
                      </a:r>
                      <a:r>
                        <a:rPr sz="1000" spc="2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поворачиваем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корпус,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слегка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округляя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спину</a:t>
                      </a:r>
                      <a:r>
                        <a:rPr sz="1000" spc="-2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грудном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отделе,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локтем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стараемся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достать</a:t>
                      </a:r>
                      <a:r>
                        <a:rPr sz="1000" spc="2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колена.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Работаем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диагонали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правым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локтем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пытаемся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достать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 </a:t>
                      </a:r>
                      <a:r>
                        <a:rPr sz="1000" spc="-23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левого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колена,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левым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локтем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–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правого.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6784">
                <a:tc>
                  <a:txBody>
                    <a:bodyPr/>
                    <a:lstStyle/>
                    <a:p>
                      <a:pPr marL="635" algn="ctr">
                        <a:lnSpc>
                          <a:spcPts val="158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50875" algn="just">
                        <a:lnSpc>
                          <a:spcPts val="1115"/>
                        </a:lnSpc>
                      </a:pP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Планка</a:t>
                      </a:r>
                      <a:r>
                        <a:rPr sz="10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с подъемом</a:t>
                      </a:r>
                      <a:r>
                        <a:rPr sz="10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1000" b="1" spc="-10" dirty="0">
                          <a:latin typeface="Times New Roman"/>
                          <a:cs typeface="Times New Roman"/>
                        </a:rPr>
                        <a:t>локтей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 на</a:t>
                      </a:r>
                      <a:r>
                        <a:rPr sz="10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прямые руки: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326390" algn="just">
                        <a:lnSpc>
                          <a:spcPts val="1150"/>
                        </a:lnSpc>
                        <a:spcBef>
                          <a:spcPts val="40"/>
                        </a:spcBef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И.п.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упор, лёжа, спина прямая, живот втянут. Шея прямая,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взгляд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направлен вниз. Руки выпрямлены. Ноги расставлены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 ширине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 бедер.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296545" algn="just">
                        <a:lnSpc>
                          <a:spcPts val="1140"/>
                        </a:lnSpc>
                        <a:spcBef>
                          <a:spcPts val="15"/>
                        </a:spcBef>
                      </a:pP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Из исходной позиции перенести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вес на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одну руку и выпрямить её, </a:t>
                      </a:r>
                      <a:r>
                        <a:rPr sz="1000" spc="-2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затем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перенести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вес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выпрямленную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руку</a:t>
                      </a:r>
                      <a:r>
                        <a:rPr sz="10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latin typeface="Times New Roman"/>
                          <a:cs typeface="Times New Roman"/>
                        </a:rPr>
                        <a:t>выпрямить</a:t>
                      </a:r>
                      <a:r>
                        <a:rPr sz="10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вторую.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7927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14170">
                        <a:lnSpc>
                          <a:spcPts val="1110"/>
                        </a:lnSpc>
                      </a:pPr>
                      <a:r>
                        <a:rPr sz="1000" b="1" spc="-5" dirty="0">
                          <a:latin typeface="Times New Roman"/>
                          <a:cs typeface="Times New Roman"/>
                        </a:rPr>
                        <a:t>Отжимания: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107950">
                        <a:lnSpc>
                          <a:spcPct val="95500"/>
                        </a:lnSpc>
                        <a:spcBef>
                          <a:spcPts val="15"/>
                        </a:spcBef>
                      </a:pP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И.п.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упор,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лежа на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руки,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ладони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располагаются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полу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чуть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шире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плеч,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носки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плотно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упираются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пол,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спина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прямая,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взгляд направлен </a:t>
                      </a:r>
                      <a:r>
                        <a:rPr sz="1000" spc="-23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вперед.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Опуститься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вниз,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движение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должно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осуществляться со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197485">
                        <a:lnSpc>
                          <a:spcPts val="1150"/>
                        </a:lnSpc>
                        <a:spcBef>
                          <a:spcPts val="35"/>
                        </a:spcBef>
                      </a:pP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средней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скоростью.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нижней точке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между грудью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и полом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должно </a:t>
                      </a:r>
                      <a:r>
                        <a:rPr sz="1000" spc="-23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оставаться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небольшое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расстояние,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около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см.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96950">
                <a:tc>
                  <a:txBody>
                    <a:bodyPr/>
                    <a:lstStyle/>
                    <a:p>
                      <a:pPr marL="635" algn="ctr">
                        <a:lnSpc>
                          <a:spcPts val="1575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9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6780">
                        <a:lnSpc>
                          <a:spcPts val="1115"/>
                        </a:lnSpc>
                      </a:pP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Приседы, ноги</a:t>
                      </a:r>
                      <a:r>
                        <a:rPr sz="1000" b="1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расставлены широко: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68580" marR="299720">
                        <a:lnSpc>
                          <a:spcPts val="1140"/>
                        </a:lnSpc>
                        <a:spcBef>
                          <a:spcPts val="50"/>
                        </a:spcBef>
                      </a:pP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Глубина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опускания ограничивается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положением,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в 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котором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бедро </a:t>
                      </a:r>
                      <a:r>
                        <a:rPr sz="1000" spc="-23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параллельно</a:t>
                      </a:r>
                      <a:r>
                        <a:rPr sz="1000" spc="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полу,</a:t>
                      </a:r>
                      <a:r>
                        <a:rPr sz="1000" spc="1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т.е.</a:t>
                      </a:r>
                      <a:r>
                        <a:rPr sz="1000" spc="2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угол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между бедром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голенью</a:t>
                      </a:r>
                      <a:r>
                        <a:rPr sz="100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90</a:t>
                      </a:r>
                      <a:r>
                        <a:rPr sz="1000" spc="10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" dirty="0">
                          <a:solidFill>
                            <a:srgbClr val="091722"/>
                          </a:solidFill>
                          <a:latin typeface="Times New Roman"/>
                          <a:cs typeface="Times New Roman"/>
                        </a:rPr>
                        <a:t>градусов.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71390" y="1057909"/>
            <a:ext cx="2266315" cy="111696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72709" y="2377439"/>
            <a:ext cx="1463039" cy="5791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83834" y="2978149"/>
            <a:ext cx="1175007" cy="8255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27929" y="3860164"/>
            <a:ext cx="1752600" cy="69669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304790" y="4622164"/>
            <a:ext cx="1199514" cy="93598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04390" y="5563869"/>
            <a:ext cx="1613714" cy="118872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89550" y="6923404"/>
            <a:ext cx="1229995" cy="86423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345793" y="7870190"/>
            <a:ext cx="1168023" cy="94170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89550" y="8817609"/>
            <a:ext cx="1229995" cy="864235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889812" y="9792715"/>
            <a:ext cx="5781675" cy="537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Times New Roman"/>
                <a:cs typeface="Times New Roman"/>
              </a:rPr>
              <a:t>Делаем </a:t>
            </a:r>
            <a:r>
              <a:rPr sz="1200" b="1" dirty="0">
                <a:latin typeface="Times New Roman"/>
                <a:cs typeface="Times New Roman"/>
              </a:rPr>
              <a:t>5 серий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20 </a:t>
            </a:r>
            <a:r>
              <a:rPr sz="1200" b="1" spc="-5" dirty="0">
                <a:latin typeface="Times New Roman"/>
                <a:cs typeface="Times New Roman"/>
              </a:rPr>
              <a:t>секунд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через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10 </a:t>
            </a:r>
            <a:r>
              <a:rPr sz="1200" b="1" spc="-5" dirty="0">
                <a:latin typeface="Times New Roman"/>
                <a:cs typeface="Times New Roman"/>
              </a:rPr>
              <a:t>секунд</a:t>
            </a:r>
            <a:r>
              <a:rPr sz="1200" b="1" dirty="0">
                <a:latin typeface="Times New Roman"/>
                <a:cs typeface="Times New Roman"/>
              </a:rPr>
              <a:t> отдыха.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Между</a:t>
            </a:r>
            <a:r>
              <a:rPr sz="1200" b="1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сериями</a:t>
            </a:r>
            <a:r>
              <a:rPr sz="1200" b="1" dirty="0">
                <a:latin typeface="Times New Roman"/>
                <a:cs typeface="Times New Roman"/>
              </a:rPr>
              <a:t> отдых</a:t>
            </a:r>
            <a:r>
              <a:rPr sz="1200" b="1" spc="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2 </a:t>
            </a:r>
            <a:r>
              <a:rPr sz="1200" b="1" spc="-5" dirty="0">
                <a:latin typeface="Times New Roman"/>
                <a:cs typeface="Times New Roman"/>
              </a:rPr>
              <a:t>минуты.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150"/>
              </a:spcBef>
            </a:pPr>
            <a:r>
              <a:rPr sz="1200" b="1" spc="-5" dirty="0">
                <a:latin typeface="Times New Roman"/>
                <a:cs typeface="Times New Roman"/>
              </a:rPr>
              <a:t>Упражнения</a:t>
            </a:r>
            <a:r>
              <a:rPr sz="1200" b="1" spc="-20" dirty="0">
                <a:latin typeface="Times New Roman"/>
                <a:cs typeface="Times New Roman"/>
              </a:rPr>
              <a:t> </a:t>
            </a:r>
            <a:r>
              <a:rPr sz="1200" b="1" spc="-5" dirty="0">
                <a:latin typeface="Times New Roman"/>
                <a:cs typeface="Times New Roman"/>
              </a:rPr>
              <a:t>делаем</a:t>
            </a:r>
            <a:r>
              <a:rPr sz="1200" b="1" spc="-25" dirty="0">
                <a:latin typeface="Times New Roman"/>
                <a:cs typeface="Times New Roman"/>
              </a:rPr>
              <a:t> </a:t>
            </a:r>
            <a:r>
              <a:rPr sz="1200" b="1" dirty="0">
                <a:latin typeface="Times New Roman"/>
                <a:cs typeface="Times New Roman"/>
              </a:rPr>
              <a:t>быстро!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908</Words>
  <Application>Microsoft Office PowerPoint</Application>
  <PresentationFormat>Произвольный</PresentationFormat>
  <Paragraphs>137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Times New Roman</vt:lpstr>
      <vt:lpstr>Office Theme</vt:lpstr>
      <vt:lpstr>Дидактический материал  по общей физической  подготовке (ОФП)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 по общей физической  подготовке (ОФП)</dc:title>
  <dc:creator>User</dc:creator>
  <cp:lastModifiedBy>Юлия Даниленко</cp:lastModifiedBy>
  <cp:revision>1</cp:revision>
  <dcterms:created xsi:type="dcterms:W3CDTF">2023-09-26T17:15:30Z</dcterms:created>
  <dcterms:modified xsi:type="dcterms:W3CDTF">2023-09-26T17:17:11Z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2021-01-28T00:00:00Z</vt:filetime>
  </property>
  <property fmtid="{D5CDD505-2E9C-101B-9397-08002B2CF9AE}" pid="3" name="Creator">
    <vt:lpwstr>Microsoft® Word 2010</vt:lpwstr>
  </property>
  <property fmtid="{D5CDD505-2E9C-101B-9397-08002B2CF9AE}" pid="4" name="LastSaved">
    <vt:filetime>2023-09-26T00:00:00Z</vt:filetime>
  </property>
</Properties>
</file>