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7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0FFA3-19DD-44B9-B3BE-05B034E12A4C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58A5A-1571-4000-A431-651C8D611A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1419979">
            <a:off x="3639204" y="2228939"/>
            <a:ext cx="3005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ИСТОРИЯ ГОРОДА</a:t>
            </a:r>
          </a:p>
        </p:txBody>
      </p:sp>
      <p:pic>
        <p:nvPicPr>
          <p:cNvPr id="5" name="Picture 2" descr="I:\ФОНЫ ПРЕЗЕНТАЦИЙ\0001-001-Antonimy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74341"/>
            <a:ext cx="9252520" cy="67836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2361555" y="1571612"/>
            <a:ext cx="45678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 КОГАЛЫМА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540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:\ФОНЫ ПРЕЗЕНТАЦИЙ\sko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6321" y="1628800"/>
            <a:ext cx="401135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ОЛОДЦЫ!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493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57224" y="142852"/>
            <a:ext cx="814393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Мы живём в краю сибирском</a:t>
            </a:r>
          </a:p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В </a:t>
            </a:r>
            <a:r>
              <a:rPr lang="ru-RU" sz="4800" dirty="0" err="1" smtClean="0">
                <a:solidFill>
                  <a:srgbClr val="0070C0"/>
                </a:solidFill>
              </a:rPr>
              <a:t>Когалыме</a:t>
            </a:r>
            <a:r>
              <a:rPr lang="ru-RU" sz="4800" dirty="0" smtClean="0">
                <a:solidFill>
                  <a:srgbClr val="0070C0"/>
                </a:solidFill>
              </a:rPr>
              <a:t> мы живём</a:t>
            </a:r>
          </a:p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Мы по улицам красивым </a:t>
            </a:r>
          </a:p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С удовольствием идём</a:t>
            </a:r>
          </a:p>
          <a:p>
            <a:pPr algn="ctr"/>
            <a:endParaRPr lang="ru-RU" sz="4800" dirty="0"/>
          </a:p>
          <a:p>
            <a:pPr algn="ctr"/>
            <a:endParaRPr lang="ru-RU" sz="4800" dirty="0" smtClean="0"/>
          </a:p>
          <a:p>
            <a:pPr algn="ctr"/>
            <a:endParaRPr lang="ru-RU" sz="4800" dirty="0"/>
          </a:p>
          <a:p>
            <a:pPr algn="ctr"/>
            <a:endParaRPr lang="ru-RU" sz="4800" dirty="0"/>
          </a:p>
        </p:txBody>
      </p:sp>
      <p:pic>
        <p:nvPicPr>
          <p:cNvPr id="14338" name="Picture 2" descr="http://kogalym.org/_ph/17/1/66692007.jpg?14306556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0636" y="3357562"/>
            <a:ext cx="3478686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8662" y="142852"/>
            <a:ext cx="7572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Палаточный городок и первый дом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928802"/>
            <a:ext cx="2928958" cy="2761816"/>
          </a:xfrm>
          <a:prstGeom prst="rect">
            <a:avLst/>
          </a:prstGeom>
          <a:noFill/>
          <a:ln w="19050" algn="in">
            <a:solidFill>
              <a:srgbClr val="003300"/>
            </a:solidFill>
            <a:miter lim="800000"/>
            <a:headEnd/>
            <a:tailEnd/>
          </a:ln>
          <a:effectLst/>
        </p:spPr>
      </p:pic>
      <p:pic>
        <p:nvPicPr>
          <p:cNvPr id="7" name="Picture 2" descr="C:\Documents and Settings\Admin\Мои документы\фото первого дома в когалыме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857364"/>
            <a:ext cx="4069979" cy="2714644"/>
          </a:xfrm>
          <a:prstGeom prst="snip2DiagRect">
            <a:avLst>
              <a:gd name="adj1" fmla="val 5000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8662" y="214290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Детский сад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kogalymlib.ru/sites/default/files/styles/scalecrop/public/article-photo/muzey_034.jpg?itok=gHG2S2DW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214422"/>
            <a:ext cx="27146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dsberezka.ucoz.net/foto/sreda/_SC_0038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3929066"/>
            <a:ext cx="3411564" cy="26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8662" y="214290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Средняя школа № 1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7169" name="Picture 1" descr="C:\Documents and Settings\Admin\Мои документы\фото первой школы- современная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02" y="3929066"/>
            <a:ext cx="3857652" cy="2143123"/>
          </a:xfrm>
          <a:prstGeom prst="rect">
            <a:avLst/>
          </a:prstGeom>
          <a:noFill/>
        </p:spPr>
      </p:pic>
      <p:pic>
        <p:nvPicPr>
          <p:cNvPr id="6" name="Рисунок 5" descr="F:\scan-150413-0001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1071546"/>
            <a:ext cx="3786214" cy="2571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24" y="142852"/>
            <a:ext cx="7500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Железнодорожный вокзал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6145" name="Picture 1" descr="C:\Documents and Settings\Admin\Мои документы\Downloads\Первопроходцы Когалым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285860"/>
            <a:ext cx="3714776" cy="2214578"/>
          </a:xfrm>
          <a:prstGeom prst="rect">
            <a:avLst/>
          </a:prstGeom>
          <a:noFill/>
        </p:spPr>
      </p:pic>
      <p:pic>
        <p:nvPicPr>
          <p:cNvPr id="6" name="Рисунок 5" descr="http://kogalym.org/_ph/94/727521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3571876"/>
            <a:ext cx="2651528" cy="290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24" y="142852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Вертолётная площадка и аэропорт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kogalymlib-13.hosting.parking.ru/sites/default/files/styles/scalecrop/public/article-photo/kogalymneftegaz_015.jpg?itok=j1zxiTG_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571612"/>
            <a:ext cx="321471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kogalym.org/_ph/52/405623838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4286256"/>
            <a:ext cx="3384293" cy="232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0100" y="142852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Герб  </a:t>
            </a:r>
            <a:r>
              <a:rPr lang="ru-RU" sz="4800" dirty="0" err="1" smtClean="0">
                <a:solidFill>
                  <a:srgbClr val="FF0000"/>
                </a:solidFill>
              </a:rPr>
              <a:t>Когалыма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C:\Documents and Settings\TEMP\Мои документы\герб когалыма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980728"/>
            <a:ext cx="3902943" cy="474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ФОНЫ ПРЕЗЕНТАЦИЙ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ФОНЫ ПРЕЗЕНТАЦИЙ\75623381_large_school030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610015"/>
            <a:ext cx="1893117" cy="18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0100" y="142852"/>
            <a:ext cx="7500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ФЛАГ КОГАЛЫМА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2052" name="Picture 4" descr="http://ts1.mm.bing.net/th?id=JN.OrWUptxYg%2bjiPpBqYAySqA&amp;w=123&amp;h=100&amp;c=7&amp;rs=1&amp;qlt=90&amp;pid=3.1&amp;rm=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111040"/>
            <a:ext cx="3929090" cy="3318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1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43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XxX</cp:lastModifiedBy>
  <cp:revision>6</cp:revision>
  <dcterms:created xsi:type="dcterms:W3CDTF">2015-05-03T12:15:01Z</dcterms:created>
  <dcterms:modified xsi:type="dcterms:W3CDTF">2023-09-26T18:27:51Z</dcterms:modified>
</cp:coreProperties>
</file>