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56" r:id="rId5"/>
    <p:sldId id="257" r:id="rId6"/>
    <p:sldId id="258" r:id="rId7"/>
    <p:sldId id="259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02" y="10953"/>
            <a:ext cx="916070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60648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«Школа для обучающихся с ограниченными возможностями здоровья» 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Мичуринска Тамбовской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234888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Особенности  обучения письму и развитию речи учащихся с умственной отсталостью (интеллектуальными нарушениями)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5301208"/>
            <a:ext cx="294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Кострикина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" y="28667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60648"/>
            <a:ext cx="7596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     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91188"/>
            <a:ext cx="66247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Этапы работы над ошибками:</a:t>
            </a: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Исправление ошибок с учётом способности учащихся к самостоятельной деятельности и уровня овладения орфографическим правилом.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       Анализ ошибочных написаний, выделение групп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типичных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ошибок класса и каждого ученика.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       Проведение специального урока анализа работ и работы над ошибками.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3749087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9" y="13725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503582"/>
            <a:ext cx="662473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уроков письма и развития речи  у обучающихся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умственной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отсталостью: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интеллектуальной сферы устной и письменной речи как средства общения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уроков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письма и развития речи  у обучающихся с умственной отсталостью: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  Учить детей правильно читать и понимать содержание прочитанного, воспитывать интерес к художественной и позна­вательной литературе.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писать грамотно, разборчиво, аккуратно, в  соответствии с ранее усвоенными знаниями по грамматике и правописанию.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 правильно и последовательно излагать свои  мысли в устной и письменной речи.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  Решать коррекционно-развивающие задачи: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корректировать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недостатки мыслительных процессов, развивать внимание, восприятие,  память,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воображение.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Формировать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нравственно-волевые качества.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492897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/>
              <a:t>    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20688"/>
            <a:ext cx="7200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Принципы правильного письма                               у обучающихся  с умственной отсталостью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(интеллектуальными нарушениями):</a:t>
            </a:r>
          </a:p>
          <a:p>
            <a:pPr algn="just">
              <a:spcAft>
                <a:spcPts val="0"/>
              </a:spcAft>
            </a:pPr>
            <a:endParaRPr lang="ru-RU" sz="2800" spc="10" dirty="0">
              <a:solidFill>
                <a:srgbClr val="333333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spc="1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фонетический;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spc="1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морфологический;</a:t>
            </a:r>
          </a:p>
          <a:p>
            <a:pPr>
              <a:spcAft>
                <a:spcPts val="0"/>
              </a:spcAft>
            </a:pPr>
            <a:r>
              <a:rPr lang="ru-RU" sz="2800" spc="1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синтаксический; </a:t>
            </a:r>
          </a:p>
          <a:p>
            <a:r>
              <a:rPr lang="ru-RU" sz="2800" spc="1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се</a:t>
            </a:r>
            <a:r>
              <a:rPr lang="ru-RU" sz="2800" spc="-15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мантический.</a:t>
            </a:r>
            <a:r>
              <a:rPr lang="ru-RU" sz="2800" dirty="0" smtClean="0"/>
              <a:t> 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WhatsApp Image 2023-08-24 at 14.45.1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6992"/>
            <a:ext cx="4008285" cy="30087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ab146982437238e1e28a7ff02db8acdd-800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908720"/>
            <a:ext cx="6642315" cy="4981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4603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404664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     </a:t>
            </a:r>
            <a:r>
              <a:rPr lang="ru-RU" sz="2000" dirty="0"/>
              <a:t>  </a:t>
            </a:r>
            <a:endParaRPr lang="ru-RU" sz="2000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поддержания внимания и работоспособности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учащихся: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635896" y="1628800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868144" y="162436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835696" y="2832194"/>
            <a:ext cx="3168352" cy="21089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Включение дополнительного материала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2832194"/>
            <a:ext cx="3240360" cy="21089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Применение методики телесно-моторной свободы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89786" y="476672"/>
            <a:ext cx="7344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помощи, оказываемые ученикам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затруднении в выполнении задания: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/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стимулирующая;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направляющая;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 обучающая</a:t>
            </a:r>
          </a:p>
        </p:txBody>
      </p:sp>
      <p:pic>
        <p:nvPicPr>
          <p:cNvPr id="4" name="Рисунок 3" descr="WhatsApp Image 2023-08-24 at 14.41.13.jpeg"/>
          <p:cNvPicPr>
            <a:picLocks noChangeAspect="1"/>
          </p:cNvPicPr>
          <p:nvPr/>
        </p:nvPicPr>
        <p:blipFill>
          <a:blip r:embed="rId3" cstate="print"/>
          <a:srcRect t="39500"/>
          <a:stretch>
            <a:fillRect/>
          </a:stretch>
        </p:blipFill>
        <p:spPr>
          <a:xfrm>
            <a:off x="4376208" y="3140968"/>
            <a:ext cx="3715239" cy="29969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60648"/>
            <a:ext cx="759633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     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  Основные виды работ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Списывание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различными заданиями (определить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грамматическую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категорию, изменить форму слова, вставить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смыслу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нужное слово или словосочетание и т.д.),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  Работа со словосочетаниями, умение составлять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ними.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Самостоятельный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подбор примеров (слов, словосочетаний, предложений по заданию учителя). Это способствует развитию речи и мыслительных процессов школьников с ОВЗ.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предложений по схемам.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  Работа с деформированными предложениями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деформированным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текстом.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  Ответы  на вопросы с предварительно поставленными грамматическими заданиями (использовать в ответе нужную часть речи в определённом падеже, числе, времени; ответить нераспространёнными или распространёнными предложениями; ответить на вопрос с использованием словосочетаний и др.).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  Творческий и выборочный диктанты. Творческий диктант предполагает составление предложений с определённой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грамматической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категорией, с различными членами предложения, с постановкой слов в заданном падеже, числе, времени и т.д.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работе с выборочным диктантом школьники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записывают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только отдельные слова или словосочетания на изучаемое или заданное учителем грамматическое правило.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Изложение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 и   сочинение   с   грамматическим   заданием(употребить в тексте данные прилагательные, поставить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глаголы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настоящего времени в прошедшее, изменить лицо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местоимений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т.д.).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9. 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Грамматический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разбор -  синтаксический,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морфологический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фонетический.</a:t>
            </a:r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10340" y="181957"/>
            <a:ext cx="695286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 активизации речи и обогащения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словаря обучающихся: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  Лексические упражнения на обогащение словаря обобщающими понятиями, подбор антонимов, синонимов, многозначных слов.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 Картинный диктант.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Образование уменьшительно-ласкательных существительных, прилагательных.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Образование сложных слов по образцу.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Постепенно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задания усложняются (в зависимости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состояния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обучения учащихся):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 Руководствуясь смыслом и рифмой, закончить предложе­ние словом с нужной орфограммой.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 Вставить вместо точек подходящую по смыслу приставку.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Выбрать слова с приставками и обозначить их.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    При помощи суффикса и приставки образовать новые слова, составить словосочетание и т.д.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   Работа с синонимами и антонимами.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   Работа с фразеологизмами.</a:t>
            </a:r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4852915_55-p-foni-dlya-prezentatsii-shkolnie-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24187"/>
            <a:ext cx="687625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Пример 1. Опросный лист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на дифференциацию приставки и предлогов (для закрепления орфографического навыка право­писания приставки и предлогов):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 Что такое приставка?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   Что такое предлог?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3.   Как отличить приставку от предлога? Почему их можно спутать?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   Как пишется приставка со словом?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5.   Как пишется предлог со словом?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6.   Как найти и обозначить в слове приставку?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7.   Для чего служат приставки?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8.   Для чего служат предлоги?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9.   В какой части речи бывают только приставки и никогда  не бывает предлогов?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10.  Как пишутся местоимения с предлогами?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11.  Почему предложный падеж так называется?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12.  Когда употребляется приставка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при-,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когда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пре-?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2. Тест.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1.  Что обозначает имя прилагательное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(правильный ответ  обвести кружком):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а) предмет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б) признак предмета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в) действие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2. Определить род прилагательного слова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«синее»: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а)  мужской род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б) женский род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в) средний род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Определить число и падеж прилагательного: 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синем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небе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а) 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В.п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б) Т.п.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в) 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4. Какой член предложения бывает ...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а) главным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б) второстепенным</a:t>
            </a:r>
          </a:p>
        </p:txBody>
      </p:sp>
    </p:spTree>
    <p:extLst>
      <p:ext uri="{BB962C8B-B14F-4D97-AF65-F5344CB8AC3E}">
        <p14:creationId xmlns="" xmlns:p14="http://schemas.microsoft.com/office/powerpoint/2010/main" val="557225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126</Words>
  <Application>Microsoft Office PowerPoint</Application>
  <PresentationFormat>Экран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2023-08-24T08:39:47Z</dcterms:created>
  <dcterms:modified xsi:type="dcterms:W3CDTF">2023-08-24T11:46:35Z</dcterms:modified>
</cp:coreProperties>
</file>