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1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>
        <p:scale>
          <a:sx n="73" d="100"/>
          <a:sy n="73" d="100"/>
        </p:scale>
        <p:origin x="-106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305409-128F-439F-A950-74F4327BC513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0917B-6A00-40BC-8413-6F6F5ACD57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4E5B5-5DB0-457E-9691-4EAFF523975F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5EB50-0330-4CD1-88D4-1688F748BB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837B94-A7CD-43B1-B1A8-8A925056BA78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92DA3-8D20-42EF-ABCB-B80B67906C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2F447A-B019-4F46-A21A-97074BF34311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545B1-D7DB-4F18-9BFE-E8A6B5949C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0DDFCB-FE57-436B-BD0A-DB267E9B60A2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A5F98-B19F-47A3-848B-22ACF6EA2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DBA99-7EC3-44F4-8634-6BF42BA2BB3B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62BA3-6866-4BF0-B0FB-515915C9C5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634520-D7F7-4A5B-B546-65E656917F22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A29909-63B8-4F81-A368-01FD9D64B9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6967EF-DB5E-40E7-8054-3AD035949E04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E81BF-818D-405C-919F-80E84C1BAA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7A14EB-C641-45F8-935F-25A5F2F957C9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0CCF0-CF3E-4631-A654-86F6E49B98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FC9934-42E9-4E1A-ABD0-BD8EDF7645AB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F6123-0AAA-428B-AE24-81598429A2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E0F6E8-25F4-495E-AEBE-CDB7090F397B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578BC-9B36-4438-826A-C24492BDDA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93593BC-E45B-4566-97B8-A7767387EAE0}" type="datetimeFigureOut">
              <a:rPr lang="ru-RU" smtClean="0"/>
              <a:pPr>
                <a:defRPr/>
              </a:pPr>
              <a:t>28.09.2023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5A065BD5-4DC1-4A46-A25D-9EB243B96F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75" y="4592638"/>
            <a:ext cx="4821982" cy="16453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620688"/>
            <a:ext cx="8072494" cy="249299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«Коррекционно-развивающая  </a:t>
            </a:r>
            <a:r>
              <a:rPr lang="ru-RU" sz="5400" b="1" dirty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и</a:t>
            </a:r>
            <a:r>
              <a:rPr lang="ru-RU" sz="54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гра»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«</a:t>
            </a:r>
            <a:r>
              <a:rPr lang="ru-RU" sz="4000" b="1" dirty="0" smtClean="0">
                <a:ln w="19050">
                  <a:solidFill>
                    <a:srgbClr val="C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ЧЕТВЁРТЫЙ ЛИШНИЙ»</a:t>
            </a:r>
            <a:endParaRPr lang="ru-RU" sz="4000" b="1" dirty="0">
              <a:ln w="19050">
                <a:solidFill>
                  <a:srgbClr val="C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315" name="AutoShape 2" descr="Картинки по запросу смайлик думае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13316" name="Picture 4" descr="http://crosti.ru/patterns/00/06/d4/4966eaed78/%D1%81%D0%BC%D0%B0%D0%B9%D0%BB-%D0%B2%D0%BE%D0%BF%D1%80%D0%BE%D1%81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95020" y="4581128"/>
            <a:ext cx="2377507" cy="215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5576" y="5157192"/>
            <a:ext cx="3574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Выполнила : </a:t>
            </a:r>
            <a:r>
              <a:rPr lang="ru-RU" sz="1200" dirty="0" err="1" smtClean="0"/>
              <a:t>Галиахметова</a:t>
            </a:r>
            <a:r>
              <a:rPr lang="ru-RU" sz="1200" dirty="0" smtClean="0"/>
              <a:t> Гульназ </a:t>
            </a:r>
            <a:r>
              <a:rPr lang="ru-RU" sz="1200" dirty="0" err="1" smtClean="0"/>
              <a:t>Шакировна</a:t>
            </a:r>
            <a:endParaRPr lang="ru-RU" sz="1200" dirty="0" smtClean="0"/>
          </a:p>
          <a:p>
            <a:r>
              <a:rPr lang="ru-RU" sz="1200" dirty="0" smtClean="0"/>
              <a:t>Учитель-логопед МАДОУ  Д/с 78</a:t>
            </a:r>
            <a:endParaRPr lang="ru-RU" sz="1200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image.zn.ua/media/images/614xX/Jan2013/518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3786188"/>
            <a:ext cx="3857625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6" descr="http://krichevsky.info/wp-content/uploads/2013/01/1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3071813"/>
            <a:ext cx="321468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ttp://plasportal.com/wp-content/uploads/2014/09/21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142875"/>
            <a:ext cx="35718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s://encrypted-tbn3.gstatic.com/images?q=tbn:ANd9GcTV_dIUZ8o6SyUTSYfC6o7P22JixtnncfL-96FZrrDr6LXnGk4z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642938"/>
            <a:ext cx="3500438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s://encrypted-tbn1.gstatic.com/images?q=tbn:ANd9GcSzeLo_14Y2Zv6uy0Wp6nEFD0KvIU-kuDhSbtIdmgP6magzhga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0"/>
            <a:ext cx="2300287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http://mywarez.ru/uploads/posts/2014-02/podosinovik_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0" y="3357563"/>
            <a:ext cx="3119438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http://bioword.narod.ru/V/pic_v/V1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8" y="428625"/>
            <a:ext cx="30003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s://encrypted-tbn0.gstatic.com/images?q=tbn:ANd9GcQculPDJ4SZLQmQ9WAUq-g7K4RG-zmeiFLQCOZM_yC3C7R5EOSB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75" y="3500438"/>
            <a:ext cx="2252663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www.inflowers.ru/_files/products/or/3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63" y="357188"/>
            <a:ext cx="208756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4" descr="http://www.dag-produkt.ru/images/catalog/915445af3e2329f6935ad91bf10891cb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35004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http://crosti.ru/patterns/00/01/6e/45cc3ecf99/%D1%82%D1%80%D0%B8%20%D0%BF%D0%BE%D1%80%D0%BE%D1%81%D0%B5%D0%BD%D0%BA%D0%B0-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3" y="285750"/>
            <a:ext cx="4540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http://www.askstudent.com/wp-content/uploads/2014/01/Banana3-e13910768349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5" y="3714750"/>
            <a:ext cx="350996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liubavyshka.ru/_ph/4/2/29896389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484784"/>
            <a:ext cx="3643312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96752"/>
            <a:ext cx="66967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Цели игры </a:t>
            </a:r>
            <a:r>
              <a:rPr lang="ru-RU" sz="2800" dirty="0"/>
              <a:t>:Научить классифицировать предметы по существенному признаку, находить лишнее. </a:t>
            </a:r>
            <a:endParaRPr lang="ru-RU" sz="2800" dirty="0" smtClean="0"/>
          </a:p>
          <a:p>
            <a:r>
              <a:rPr lang="ru-RU" sz="2800" b="1" dirty="0" smtClean="0"/>
              <a:t>Задачи</a:t>
            </a:r>
            <a:r>
              <a:rPr lang="ru-RU" sz="2800" dirty="0" smtClean="0"/>
              <a:t> </a:t>
            </a:r>
            <a:r>
              <a:rPr lang="ru-RU" sz="2800" dirty="0"/>
              <a:t>: Развивать   мышления, внимания, сравнивать ,обобщать, развивать зрительное восприятие, развивать монологическую и диалогическую </a:t>
            </a:r>
            <a:r>
              <a:rPr lang="ru-RU" sz="2800" dirty="0" smtClean="0"/>
              <a:t>речь</a:t>
            </a:r>
          </a:p>
          <a:p>
            <a:r>
              <a:rPr lang="ru-RU" sz="2800" b="1" dirty="0" smtClean="0"/>
              <a:t>Возраст 4-5 лет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8770406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2" descr="Картинки по запросу помид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sp>
        <p:nvSpPr>
          <p:cNvPr id="14338" name="AutoShape 4" descr="Картинки по запросу помид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14339" name="Picture 6" descr="http://www.art-pen.ru/wp-content/uploads/2011/08/toma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285750"/>
            <a:ext cx="3286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AutoShape 8" descr="data:image/jpeg;base64,/9j/4AAQSkZJRgABAQAAAQABAAD/2wCEAAkGBxAPEA8PDQ8PDw8PEA8QFhAPDw8VEBcVFBIWFxUVFBYYHCggHxwlGxQUITEtJSkrLi4uFx8zODMsNygtLisBCgoKDg0OGxAQGyskICYvLy4vLDAwLDAsLCwsLCwsLCwsLC8sLCwtLCwsLywsLCwsLCwsLCwsLCwsLCwsLCwsLP/AABEIAJoBSAMBIgACEQEDEQH/xAAbAAEAAgMBAQAAAAAAAAAAAAAAAQUEBgcDAv/EAD0QAAICAQEFBgMGBQEJAQAAAAECAAMRBAUSITFBBhMiUWGBcZGhFCMyQrHBBzNictGSFSREUlOCsvDxFv/EABoBAQADAQEBAAAAAAAAAAAAAAACAwQFAQb/xAArEQEAAgIBBAEEAQMFAAAAAAAAAQIDESEEBRIxMhNBQlFxYYGxFCKRofD/2gAMAwEAAhEDEQA/AO4xEQEREBERAREQEREBERAREiAiIgJMiTAiJMQIiJJgRJkRAREmAiIgIiRAmIiAiIgIiRAmIiAiIgIiICIiAiJBMCYnnbZuqWwTgE4A48PKeWh1td6Cypgyn5j0I6GebjehkxKjW7crqeve402M1feg8FdTgqw9j8jLVTPIvE+nm31EjM+XbAyeQknr7iVGl2/Q+6GsCuTu8c7pb+luR9OMjRbfpuuFSZ8QYq2ODbpIbHpwPxlf1a/t55QuIgRLHpIkxAiJMQIiTECIkxAiJMQIiTECIkxAiJMQIkxEBIkxASJMQIiTECIkxAiJMQERIgfNtgVSxzgAngMnh5CaztfaFWoA7pnW6okpneTfyPEoPPOPPqJbbW1taKUtUMpNauDyC2EqGPpkSi7QbCpqqa1LLFZcbqliw58QOsydTa3jPj/dXeZ1wrF2zqTvXVrZlPC5UZHh/wCouccuvCeey9tmvUHUbhWu0YsRcYLf86jP79TKp7N019y966ixiGK2FQQW8PEcevHMsdt7G1a1N9oQWJgfeVlN5CTj8XBj085zaXvMeUTPHLNu3uGdpr6mr2jU4yGLahR13SeYHmPDmWPY3aLF79IzM4o3WR257jcgT1x/mc70F1tbgVMzn+sqz+RAA5g8sdZZ6DXNVYK/FRcy2IG4r4xYHROPngrx85PD1GrRP/pMeX1La+1G3bKrWqDMi7teAACWBY7zKenLHz9JgbU2nbqKlKXd29VlbNSwwd5DlWUjmpIGczz2lq11b6Nt0C6zfpZRjG+pGd8HoM5mHbs+hbl0/wBqpS0gkeIhW5k+NeGRxznHKTvkyWtM15hObTMzr09jdRqhrO9dU1TpVugEhc9EUeZJA95gbC1jaO/7RfUXpoL6VmqG+d/id5QSPLGZgbaqNLd0jpYQUtVkYHxDOCGAyCCM+0zOyNh71HvylQeyy53dSruuXUbnTh6ccGV1tu0fuFXlu0ft1TQaxL60tqbeRxkHl8x0MyZU7BQoLax/KWzeqPTu3AYAfAlh8AJnrqkLtWGG+oUleuDnH6GdituI23R6e8RIk3pJiICIiAkSYgIiRAmIiAiIgJEmRASYiAiIgIiIESYiAiIgIiIHyZq20dsammxhwJByKygOVJ6Op4e4m1mU2269Ux3dOAEKjLBgLCSeOM8AAPeUZ4t48TP9kb71w1vbevq1VbneejULXg1OcK6jxYHmeo5GWejq+36Cn7z75AuWPSxOB3sefOaxqNMiM3eqmpzkE98wYH0ZDj6TGNyVqbajqK8c1rs3s4HDJG6QR6gzmRmnczf78SzefPL3+zN3zV93m0CxndiMqFK5YceGGP1mXrNq36kMj2DwnIRd3ocDlzz8ZrNO01tt713dnORvEMrZJ5MOXv6Sw7qpl30cd4FJZWwq8wAoHNuefKZ4tPxhVFt8Qw20/deLcdbg2d6rfOG8iAvA8D1mSmqv7yxnQA2IGsFiVspTh94VbhniPnL5dFZ9lf7402UDctoZVatuOUdR0Y5GCPKa5rQaNSO9ylpUlWLYG7xHXwnODwMsms017Jr4o2hfRptTW2id3QUd4LEUb3fEuMYPAD8OR0BnvZQKgdRe2jNtgNrjeZ7QT0JAIzy5GYl+qLmw6WlC/Fe8CoOOPyqoxy4yv112pTTmpnrdLGDsKzSSQDydlJbn5mNxO0N+3p9kt1Ie6hq7FrxvYSxWUHiX48MDlnPQz7fRX0qzud+h14WqwccRgjeUkdZg0W3U7ttLulhXGcAKQegHLHH1lWl9qllTerWw8gzBCfIj0I6xqsxwrm0RDeND2ksp0tfda0NxCPpnTNiryHdNjlibD2X1hu2hl2ANWm3Ad45sAIw2D1APGcuoZlwTnfBJ38nwnzGBkn3me+ufFdg1wSxRlbbBZxbJzh03vmR1ltMs+Uf0W480zy79JnLeyv8AEwb40+0XRiMKNVXncPqwx9Rj4CdPRwQCCCCMgjlOtTJF/TfTJW8bh9xImNtLUGup3HEgcPieA+pkpnSbJzJmsW9o2bVpptOot5BiM7o4+JiccAAMepM2UGRreLenkWifT6iRmMyb1MREBERAREQEREBERAREQIkxEBERAREQEREBIIkxArNq02su7p66GJ5td+EeuADkzWdXsJdNVbqNZYbbSfClZKJk8h5n/Am8GYuv0++vBUZ1OV7weENyz9Zny4K25+6FqRLU9ndm61qbUbRYKGG9uA7iqOhY8973mJsbYFGvvbULV3eiqO4leDm1hned+uOXxxLp+yz3ne12qtt45FaeCsf++02HSaZKkWupQiKMBRylWPp443XUf9yhXHH64ad2j2DpNHU16CxfEq7q2EjB4EKG9M/CUX/5pjpxrNXWt6lCe7sudGRSfCQeR4dD6Tom09k1ak1m8FhWSQm8QpJ6sBz/APs1bbpq1Ni9/qAmnVuCg4ARcgnHNmYjA4cACfLNebDFbTbX8I5McNXo2PqHX7uzTUIqBu/ts3WUMSFQFRgEhT0zgTXtcgrJWvUNdwO84QqpPko5kepm51bN+0rdqFuRKEswXu3i9gXBXIGOYYeswq7hWmreutXOoQVjdyO6Aznhzzy4+mZjt6iJjX9WW9dx+mkU544dwoOCCoKg/HpM/vFAIyrZ6EeMevOXekBNDN3Qrd8hkdPuruHTHLzB5qfTMqdJrUuxVqg9VqDc76utGsAC+EFeGePEnOTgSPjEqYjXti7OtUuFsLVg5/JvcfQZHyzPDauorrcolgdGzyQq3HngNylzTrq63vW6ujV96qslyJbTuMBulmTA4kDJA4Z+Mxl2Mut1GnXRI9zLWu+p4BW3s5sYgAJxblknHrLK448tQnFeNQzOz2g+7Fn2UsjDyBb4+c3PYu2DQoqqcIq8qr1OB6KeYlppey91aru3ICFAKgMFB8gevyns+ybyMW1pb1zvLn6iQ+n1FJ3ES11par20vahD/MTB80ZWH65mHt7tHp2xSVtcMA5VAQWweC+YGcZmI/Z4rnFNwHkCjfoZg6LR7tlneIUZcJhvxY5/vLf9VniNWhr6fHOW3jPpUbS19xO5pQdOpH4akNYP97/iPzmOFuXxC6wNzytr8/nNk1OkXG98esrb9Jg4x5fWc7LlyTL6Do8GPFXW9/yxtPt/XV/h1LkDpYA36iW2m7d6pQO9pqf1UspP6yrs0vMzwbT5IHnzI4n5RXrM1fUtNulwX91humk7e6VsC1baT1JXeX5qc/SbDotq0XAGm6t8jOFcZ9xznJrdMmcBiQPNcdPjMU6X8wGD5jgZrp3W9eLREsl+047fCZh27MnM41o9ravT4NWosHXdY7y+4abRs/8AiByXVUY83qbPvukfvN2HuWG/vhiy9rzU+PP8N+iVWzu0Gl1AHdXLk/kY7r/6TLPM31vW3MS59q2rOrRp9RIiSRTEiTAREQEREBEiIExIkwEREBERAREQERED4tQMCp5EYM0btHsgXaiunT9zQbPGrj827xfIA6YH14zenHA4mr7Q7MJjvDeayA28+4ufF+Ld3cYzM/UU8q+tq8kbjTWG2ElQa5mN5e7UJmpAKxujgSQOeVzxPQgeviNm2bldqsrbxZUbvAN7xccDnujHEk44T1TU1aa1NM+o73RV79pFQOXc8VV8e3Dlwn3tjT72o0NC0rSdXaSaUGbEpzklnPLPE4GAMe8504635j+NM3jCt12kq0z5t7hrSD/Icvx6kjdxnhMb/Zl+oYgUqr11raWd1TCMWAZv9JnT/wDZei0lbWdzUqqvicrlsfE8TNC2V2trTal9153KL1WniOCBeNZI8uf+qSt01aWiLT7L0rWY8vuodRpaaF3XtGr1H5aaQ3cqW4Zsc4LdeAHGdM/h7sA6LSjvECX3HfsHUf8AKvsPqTMfs/2ZqN9muayu5bLbLKgmCoBclWLdTg+03ETX02Ga/wC6YWYcPjOyMSYmxpRial2nQ13B8eGxRx9QMfpibdMbW6RLkKWLkH5j1Eo6jF9WnjC7Bl+nfyn057qtXvYGcAnr5T5tsIIJKMN78pJ6HEsdp9jbg2/prFcDPgfwt8+X6TXrtDrKSe901oA6hd5fmuZ8/l6fLT3V3sWXDfXjaGab1JweHOeYVWLMDywPfrKo60EkNwI8+k+01QC4B5zJMzE8w2Rj/UrBqAT9eft+8h6OHAcTiYNWo6k+0zPtX4fhPImJezW0PC7T8TjpMdtP6czLBrAQTwxn39J6pu7y5xha94/3Y/zHg9+pMQpbtPy85k6faOp0+O5vsHoWLL8jwmVTUHc8eSlp8WUg5yOM9re9OYl5aKX4tC72f/EB1GNTQGx+ao4Pyb/MvdF220VhwXaon/qrgfMZE0A6YTGfTeYm2nc81ffLHftmC/rh2bT6quwb1To480YEfSewnE9NZbUxeix6yMcUJHH185sOzu3OqrIF6LeueJGFf6cDOji7pjt8uHOzdqyV5pO3S4mt6Ttto7MBnaonpYjY+YyJsFNyuAyMGU8ipBH0nQplpf4ztz74r0+UTD0kyIlitMiIgTESIAREmAiIgIiICIiAlVtfZ1Fn3moexVQHOLrETHqAcS1mv9qtC1iB/FYtY4UKODuSAC3oPKV5fhPG0bemq1irUazT06eqtae93vCo3mCeIs5PHjifO27+81r6mskGplRW48AnBvbg02Dsf2fahnv1C4uy6KByCHdJOPVs+0x6dkNZrbAyY06NZWQD0ao8fffJnN+jkmkfuZZ/CZj+7Ydt6D7VR3WeDNUx8iFcEj3AIn0Ni6bfazuKizqiMSgIIX8IweHCZ1a4AA6AD5T7nT8Imdy0+MPiusKAFAUAYAAwAPQT7iJN6REQEiTECMRiTEDD1mzKLhi6qt/7lBMoNX2D0b/y+9pP9D5HyYGbXIlV8GO/yiFtM2SnxtMNA1H8PHA+51OfSxP3ErruxmvU+EUuP6bCPoQJ1CMTLft2C3201U7l1FfvtyC/ZetqGbNLbj+ld7/xzMRtWyk76spIH4lIP1nap436ZLOFiK4/qUH9Znv2ms/GzTTu9vyrDjum1fM5nsusGCCM++DOka3sto7edCofOvwH6So1PYCk/wAq62v4hWH7TLbteWvxmJaq90wW+UTDUU1AxwznPtjENYME9fpLjU9hNUn8q2qweu8h/eV2o7Na+rOdObB5o6t9MgzLfpM9fdWmvV9Pb42h4hAEB6nJ+vCeVdGRnzz9J42JbWMWV2rujjvIw/aF1nhHliZ7VmPcNMTv4zt9jSqc7xwegwTn3kac20Nmi16yD+RiAceY5H3npXqBgZ8p61Wqd4+W6B8uM9reY9cI2rvi0bWuk7Z6yo/fKl6keW6wPnkf4l7szt1p7Du6hW07ebeJD7j95pzbp8p5tpgRkzXi7hnp99seXoMF/tp1nSayu4b1NiWL5owI+kyMzjFFT1OWosasnmUYqT8pebK7XarTtu3/AO8VkcMkBx744+86WLutLcXjX+HOy9qvXmk7/wAulxKPZPanTakhQ/d2Efgs4H2PIy8zOlTJW8brO3NvjtSdWjSYiJNAiIgIiICIiAkESYgRiQFn1EBERAREQEREBERAREQEREBERAREQEREBIxJiB8MoPMA/GVmt7O6S7PeaevJ/Mq7rfNZbRI2pW3EwlW9q8xOmoWdgNKfwWahPg6kD5rMHV9gnA/3fUA+lox9V/xN9iZr9Dgt+LTTrs9fycpt7KbQQkd0r447yWKR7ZwfpMW2jUIN1tPdkde6f6ECdfxGJlt2nH+MzDVXu2X8oiXF69SUYh1KkZBDggj2M9KtQhyW6Tr12lrf8aI39yg/rMO3YGkf8WmpP/YB+kot2i342Xx3as/Kv/EuVEVkkH49Jadmu09unurpd2u07sEwxLOu8cAqfLjym/L2b0Q/4Wn3QH9Z66bYmlqYNXp6UYciqLkfCWYO35cVomLK8/cMWWsxNVgsQInYcdMREBERAREQERECJMRAREQEREBIkxAiTEQEREBERAREQEREBERAREQEREBERAREQEREBERAREQEREBERAREQEREBERAREQEREBERAREQEREBERAREQEREBERAREQEREBERAREQEREBERAREQ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sp>
        <p:nvSpPr>
          <p:cNvPr id="14341" name="AutoShape 10" descr="data:image/jpeg;base64,/9j/4AAQSkZJRgABAQAAAQABAAD/2wCEAAkGBxAPEA8PDQ8PDw8PEA8QFhAPDw8VEBcVFBIWFxUVFBYYHCggHxwlGxQUITEtJSkrLi4uFx8zODMsNygtLisBCgoKDg0OGxAQGyskICYvLy4vLDAwLDAsLCwsLCwsLCwsLC8sLCwtLCwsLywsLCwsLCwsLCwsLCwsLCwsLCwsLP/AABEIAJoBSAMBIgACEQEDEQH/xAAbAAEAAgMBAQAAAAAAAAAAAAAAAQUEBgcDAv/EAD0QAAICAQEFBgMGBQEJAQAAAAECAAMRBAUSITFBBhMiUWGBcZGhFCMyQrHBBzNictGSFSREUlOCsvDxFv/EABoBAQADAQEBAAAAAAAAAAAAAAACAwQFAQb/xAArEQEAAgIBBAEEAQMFAAAAAAAAAQIDESEEBRIxMhNBQlFxYYGxFCKRofD/2gAMAwEAAhEDEQA/AO4xEQEREBERAREQEREBERAREiAiIgJMiTAiJMQIiJJgRJkRAREmAiIgIiRAmIiAiIgIiRAmIiAiIgIiICIiAiJBMCYnnbZuqWwTgE4A48PKeWh1td6Cypgyn5j0I6GebjehkxKjW7crqeve402M1feg8FdTgqw9j8jLVTPIvE+nm31EjM+XbAyeQknr7iVGl2/Q+6GsCuTu8c7pb+luR9OMjRbfpuuFSZ8QYq2ODbpIbHpwPxlf1a/t55QuIgRLHpIkxAiJMQIiTECIkxAiJMQIiTECIkxAiJMQIkxEBIkxASJMQIiTECIkxAiJMQERIgfNtgVSxzgAngMnh5CaztfaFWoA7pnW6okpneTfyPEoPPOPPqJbbW1taKUtUMpNauDyC2EqGPpkSi7QbCpqqa1LLFZcbqliw58QOsydTa3jPj/dXeZ1wrF2zqTvXVrZlPC5UZHh/wCouccuvCeey9tmvUHUbhWu0YsRcYLf86jP79TKp7N019y966ixiGK2FQQW8PEcevHMsdt7G1a1N9oQWJgfeVlN5CTj8XBj085zaXvMeUTPHLNu3uGdpr6mr2jU4yGLahR13SeYHmPDmWPY3aLF79IzM4o3WR257jcgT1x/mc70F1tbgVMzn+sqz+RAA5g8sdZZ6DXNVYK/FRcy2IG4r4xYHROPngrx85PD1GrRP/pMeX1La+1G3bKrWqDMi7teAACWBY7zKenLHz9JgbU2nbqKlKXd29VlbNSwwd5DlWUjmpIGczz2lq11b6Nt0C6zfpZRjG+pGd8HoM5mHbs+hbl0/wBqpS0gkeIhW5k+NeGRxznHKTvkyWtM15hObTMzr09jdRqhrO9dU1TpVugEhc9EUeZJA95gbC1jaO/7RfUXpoL6VmqG+d/id5QSPLGZgbaqNLd0jpYQUtVkYHxDOCGAyCCM+0zOyNh71HvylQeyy53dSruuXUbnTh6ccGV1tu0fuFXlu0ft1TQaxL60tqbeRxkHl8x0MyZU7BQoLax/KWzeqPTu3AYAfAlh8AJnrqkLtWGG+oUleuDnH6GdituI23R6e8RIk3pJiICIiAkSYgIiRAmIiAiIgJEmRASYiAiIgIiIESYiAiIgIiIHyZq20dsammxhwJByKygOVJ6Op4e4m1mU2269Ux3dOAEKjLBgLCSeOM8AAPeUZ4t48TP9kb71w1vbevq1VbneejULXg1OcK6jxYHmeo5GWejq+36Cn7z75AuWPSxOB3sefOaxqNMiM3eqmpzkE98wYH0ZDj6TGNyVqbajqK8c1rs3s4HDJG6QR6gzmRmnczf78SzefPL3+zN3zV93m0CxndiMqFK5YceGGP1mXrNq36kMj2DwnIRd3ocDlzz8ZrNO01tt713dnORvEMrZJ5MOXv6Sw7qpl30cd4FJZWwq8wAoHNuefKZ4tPxhVFt8Qw20/deLcdbg2d6rfOG8iAvA8D1mSmqv7yxnQA2IGsFiVspTh94VbhniPnL5dFZ9lf7402UDctoZVatuOUdR0Y5GCPKa5rQaNSO9ylpUlWLYG7xHXwnODwMsms017Jr4o2hfRptTW2id3QUd4LEUb3fEuMYPAD8OR0BnvZQKgdRe2jNtgNrjeZ7QT0JAIzy5GYl+qLmw6WlC/Fe8CoOOPyqoxy4yv112pTTmpnrdLGDsKzSSQDydlJbn5mNxO0N+3p9kt1Ie6hq7FrxvYSxWUHiX48MDlnPQz7fRX0qzud+h14WqwccRgjeUkdZg0W3U7ttLulhXGcAKQegHLHH1lWl9qllTerWw8gzBCfIj0I6xqsxwrm0RDeND2ksp0tfda0NxCPpnTNiryHdNjlibD2X1hu2hl2ANWm3Ad45sAIw2D1APGcuoZlwTnfBJ38nwnzGBkn3me+ufFdg1wSxRlbbBZxbJzh03vmR1ltMs+Uf0W480zy79JnLeyv8AEwb40+0XRiMKNVXncPqwx9Rj4CdPRwQCCCCMgjlOtTJF/TfTJW8bh9xImNtLUGup3HEgcPieA+pkpnSbJzJmsW9o2bVpptOot5BiM7o4+JiccAAMepM2UGRreLenkWifT6iRmMyb1MREBERAREQEREBERAREQIkxEBERAREQEREBIIkxArNq02su7p66GJ5td+EeuADkzWdXsJdNVbqNZYbbSfClZKJk8h5n/Am8GYuv0++vBUZ1OV7weENyz9Zny4K25+6FqRLU9ndm61qbUbRYKGG9uA7iqOhY8973mJsbYFGvvbULV3eiqO4leDm1hned+uOXxxLp+yz3ne12qtt45FaeCsf++02HSaZKkWupQiKMBRylWPp443XUf9yhXHH64ad2j2DpNHU16CxfEq7q2EjB4EKG9M/CUX/5pjpxrNXWt6lCe7sudGRSfCQeR4dD6Tom09k1ak1m8FhWSQm8QpJ6sBz/APs1bbpq1Ni9/qAmnVuCg4ARcgnHNmYjA4cACfLNebDFbTbX8I5McNXo2PqHX7uzTUIqBu/ts3WUMSFQFRgEhT0zgTXtcgrJWvUNdwO84QqpPko5kepm51bN+0rdqFuRKEswXu3i9gXBXIGOYYeswq7hWmreutXOoQVjdyO6Aznhzzy4+mZjt6iJjX9WW9dx+mkU544dwoOCCoKg/HpM/vFAIyrZ6EeMevOXekBNDN3Qrd8hkdPuruHTHLzB5qfTMqdJrUuxVqg9VqDc76utGsAC+EFeGePEnOTgSPjEqYjXti7OtUuFsLVg5/JvcfQZHyzPDauorrcolgdGzyQq3HngNylzTrq63vW6ujV96qslyJbTuMBulmTA4kDJA4Z+Mxl2Mut1GnXRI9zLWu+p4BW3s5sYgAJxblknHrLK448tQnFeNQzOz2g+7Fn2UsjDyBb4+c3PYu2DQoqqcIq8qr1OB6KeYlppey91aru3ICFAKgMFB8gevyns+ybyMW1pb1zvLn6iQ+n1FJ3ES11par20vahD/MTB80ZWH65mHt7tHp2xSVtcMA5VAQWweC+YGcZmI/Z4rnFNwHkCjfoZg6LR7tlneIUZcJhvxY5/vLf9VniNWhr6fHOW3jPpUbS19xO5pQdOpH4akNYP97/iPzmOFuXxC6wNzytr8/nNk1OkXG98esrb9Jg4x5fWc7LlyTL6Do8GPFXW9/yxtPt/XV/h1LkDpYA36iW2m7d6pQO9pqf1UspP6yrs0vMzwbT5IHnzI4n5RXrM1fUtNulwX91humk7e6VsC1baT1JXeX5qc/SbDotq0XAGm6t8jOFcZ9xznJrdMmcBiQPNcdPjMU6X8wGD5jgZrp3W9eLREsl+047fCZh27MnM41o9ravT4NWosHXdY7y+4abRs/8AiByXVUY83qbPvukfvN2HuWG/vhiy9rzU+PP8N+iVWzu0Gl1AHdXLk/kY7r/6TLPM31vW3MS59q2rOrRp9RIiSRTEiTAREQEREBEiIExIkwEREBERAREQERED4tQMCp5EYM0btHsgXaiunT9zQbPGrj827xfIA6YH14zenHA4mr7Q7MJjvDeayA28+4ufF+Ld3cYzM/UU8q+tq8kbjTWG2ElQa5mN5e7UJmpAKxujgSQOeVzxPQgeviNm2bldqsrbxZUbvAN7xccDnujHEk44T1TU1aa1NM+o73RV79pFQOXc8VV8e3Dlwn3tjT72o0NC0rSdXaSaUGbEpzklnPLPE4GAMe8504635j+NM3jCt12kq0z5t7hrSD/Icvx6kjdxnhMb/Zl+oYgUqr11raWd1TCMWAZv9JnT/wDZei0lbWdzUqqvicrlsfE8TNC2V2trTal9153KL1WniOCBeNZI8uf+qSt01aWiLT7L0rWY8vuodRpaaF3XtGr1H5aaQ3cqW4Zsc4LdeAHGdM/h7sA6LSjvECX3HfsHUf8AKvsPqTMfs/2ZqN9muayu5bLbLKgmCoBclWLdTg+03ETX02Ga/wC6YWYcPjOyMSYmxpRial2nQ13B8eGxRx9QMfpibdMbW6RLkKWLkH5j1Eo6jF9WnjC7Bl+nfyn057qtXvYGcAnr5T5tsIIJKMN78pJ6HEsdp9jbg2/prFcDPgfwt8+X6TXrtDrKSe901oA6hd5fmuZ8/l6fLT3V3sWXDfXjaGab1JweHOeYVWLMDywPfrKo60EkNwI8+k+01QC4B5zJMzE8w2Rj/UrBqAT9eft+8h6OHAcTiYNWo6k+0zPtX4fhPImJezW0PC7T8TjpMdtP6czLBrAQTwxn39J6pu7y5xha94/3Y/zHg9+pMQpbtPy85k6faOp0+O5vsHoWLL8jwmVTUHc8eSlp8WUg5yOM9re9OYl5aKX4tC72f/EB1GNTQGx+ao4Pyb/MvdF220VhwXaon/qrgfMZE0A6YTGfTeYm2nc81ffLHftmC/rh2bT6quwb1To480YEfSewnE9NZbUxeix6yMcUJHH185sOzu3OqrIF6LeueJGFf6cDOji7pjt8uHOzdqyV5pO3S4mt6Ttto7MBnaonpYjY+YyJsFNyuAyMGU8ipBH0nQplpf4ztz74r0+UTD0kyIlitMiIgTESIAREmAiIgIiICIiAlVtfZ1Fn3moexVQHOLrETHqAcS1mv9qtC1iB/FYtY4UKODuSAC3oPKV5fhPG0bemq1irUazT06eqtae93vCo3mCeIs5PHjifO27+81r6mskGplRW48AnBvbg02Dsf2fahnv1C4uy6KByCHdJOPVs+0x6dkNZrbAyY06NZWQD0ao8fffJnN+jkmkfuZZ/CZj+7Ydt6D7VR3WeDNUx8iFcEj3AIn0Ni6bfazuKizqiMSgIIX8IweHCZ1a4AA6AD5T7nT8Imdy0+MPiusKAFAUAYAAwAPQT7iJN6REQEiTECMRiTEDD1mzKLhi6qt/7lBMoNX2D0b/y+9pP9D5HyYGbXIlV8GO/yiFtM2SnxtMNA1H8PHA+51OfSxP3ErruxmvU+EUuP6bCPoQJ1CMTLft2C3201U7l1FfvtyC/ZetqGbNLbj+ld7/xzMRtWyk76spIH4lIP1nap436ZLOFiK4/qUH9Znv2ms/GzTTu9vyrDjum1fM5nsusGCCM++DOka3sto7edCofOvwH6So1PYCk/wAq62v4hWH7TLbteWvxmJaq90wW+UTDUU1AxwznPtjENYME9fpLjU9hNUn8q2qweu8h/eV2o7Na+rOdObB5o6t9MgzLfpM9fdWmvV9Pb42h4hAEB6nJ+vCeVdGRnzz9J42JbWMWV2rujjvIw/aF1nhHliZ7VmPcNMTv4zt9jSqc7xwegwTn3kac20Nmi16yD+RiAceY5H3npXqBgZ8p61Wqd4+W6B8uM9reY9cI2rvi0bWuk7Z6yo/fKl6keW6wPnkf4l7szt1p7Du6hW07ebeJD7j95pzbp8p5tpgRkzXi7hnp99seXoMF/tp1nSayu4b1NiWL5owI+kyMzjFFT1OWosasnmUYqT8pebK7XarTtu3/AO8VkcMkBx744+86WLutLcXjX+HOy9qvXmk7/wAulxKPZPanTakhQ/d2Efgs4H2PIy8zOlTJW8brO3NvjtSdWjSYiJNAiIgIiICIiAkESYgRiQFn1EBERAREQEREBERAREQEREBERAREQEREBIxJiB8MoPMA/GVmt7O6S7PeaevJ/Mq7rfNZbRI2pW3EwlW9q8xOmoWdgNKfwWahPg6kD5rMHV9gnA/3fUA+lox9V/xN9iZr9Dgt+LTTrs9fycpt7KbQQkd0r447yWKR7ZwfpMW2jUIN1tPdkde6f6ECdfxGJlt2nH+MzDVXu2X8oiXF69SUYh1KkZBDggj2M9KtQhyW6Tr12lrf8aI39yg/rMO3YGkf8WmpP/YB+kot2i342Xx3as/Kv/EuVEVkkH49Jadmu09unurpd2u07sEwxLOu8cAqfLjym/L2b0Q/4Wn3QH9Z66bYmlqYNXp6UYciqLkfCWYO35cVomLK8/cMWWsxNVgsQInYcdMREBERAREQERECJMRAREQEREBIkxAiTEQEREBERAREQEREBERAREQEREBERAREQEREBERAREQEREBERAREQEREBERAREQEREBERAREQEREBERAREQEREBERAREQEREBERAREQEREBERAREQ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14342" name="Picture 11" descr="C:\Users\User\Desktop\арзипова\169-470x2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8" y="285750"/>
            <a:ext cx="50133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C:\Users\User\Desktop\арзипова\imag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5" y="3071813"/>
            <a:ext cx="257175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13" descr="C:\Users\User\Desktop\арзипова\images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75" y="3143250"/>
            <a:ext cx="2243138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User\Desktop\арзипова\Rastar-the-machine-on-the-radio-control-Ferrari-458-Italia-red-1-mashinka-na-radioupravlenyi-800x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500063"/>
            <a:ext cx="36083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http://iztkanirukami.ru/bear/bear18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214688"/>
            <a:ext cx="3619500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http://aka-prazdnika.ru/_sh/00/46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286125"/>
            <a:ext cx="35718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http://img2.labirint.ru/books/255484/scrn_big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0" y="285750"/>
            <a:ext cx="2357438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Картинки по запросу сто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500063"/>
            <a:ext cx="36242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AutoShape 6" descr="data:image/jpeg;base64,/9j/4AAQSkZJRgABAQAAAQABAAD/2wCEAAkGBxMSERMUExEUEhQVFxAYGBUQGBUYFBgYFBUYFxkVFBcYHSggGBwlHBYVITEhJSkrLi4uFx8zODMsNygtLisBCgoKDg0OGhAQGi8kHyQzNywsLCwvLCwvLC4sLzctLCwsNC0sMCwsLCwsLCwsLCwsLzQsLCwsLCwsLCwsLCwsLP/AABEIAQMAwgMBIgACEQEDEQH/xAAcAAEAAQUBAQAAAAAAAAAAAAAABwEDBAUGAgj/xABIEAACAQICBQcGCggFBQAAAAAAAQIDEQQhBRIxUZEGB0FhcYGhEyKxssHwIzJSYnJzkqLC0RQzQmOCg+HxJDQ1RLMWQ1PS0//EABoBAQADAQEBAAAAAAAAAAAAAAADBAUCAQb/xAAvEQEAAgECAgkDAwUAAAAAAAAAAQIDBBESQQUTISMxMlFhcTOB8BQisSQ0QlKR/9oADAMBAAIRAxEAPwCcQAAAAAAAAAAAAAAAAAAAAAAAAAAAAAAAAAAAAAAAAAAAAAAAAYWldK0cNT8pXqRpwuleXS3sSSzb6kYNPlbgpRU1iqdndbbPL5rz8DmbRHjLqK2nwhuwaCfLLBL/AL6f0Yzfoief+tcD/wCf7lT/ANTzrKesOuqv/rP/AB0INBDlngn/ALhLtjUX4S7HlXgn/uafEdZX1h51d/SW6BrYafwr2Ymj9uP5mRDSFJ7KtN9k4v2nUWiebmazHJlAtfpEbX1o233Vi5c9eKgAAAAAAAAAAAAAAAAAAAAI954FrUcLH99KX2acl+I4WhbVS2W1vSjvudON/wBG/nvwicHTheTWeTfZt6+wxdVMzqfiG1pPoQrqrfstlvbPWrfsy2dHu7nt7/e/V1HlR6s95xus7Ke/d1+J5UOvfwLii91mt9h422rb6ALepfbs2dfYeKiUU5NJJL392XpL3z6bN+wwtJT8zVv8ZpZcejqPJnaHmzHoU3Ja09jzUf2Uuzp7yX+bapUeD89tpVJKDln5iUck9ylrIi6rQd1CKvLzYpdb/qyctE4JUKNOlHZCMV2vpfe7sl6O475JvM9kKnSE1rSKxHbLLABssgAAAAAAAAAAAAAAAAAAHE84sLuj1RxD/wCMj7U+Ent+NPL+Jr2Egcv38JTW6hiXxnSRwtSNqlZX2VKvry/qYupjv7T8fw2dJ9KsfLxbu3dWzMJbOlLh1ZHq2byv79D2lLezrI1p5vbPZt7Srku7r6um5S2dtu/2rMq1bd6d209HiV7cf795h1Ya+IpQ6E7v34mXJ5rpz92Y+DTliqr+RBrvtb0tkeSdqy9h0XJLCeW0hTurqLlUf8Ga+84kuoj3mxoXq4ie6NOKf0nJv1Ykhmj0ZThwRPqyNfbfLt6AANBSAAAAAAAAAAAAAAAAAABw/L1/DQ+orf8AJTOGxdvLV+udR/fl79x2POPU1a1HrpV19+mzkKz+Fm98pvbZ/Gk8jE1E9/aPzwbWkjuqrfUnuz37+4f17ij6+/dmFvtl7PdnC0o3svlt29XSeXff72Lksum3X7evsPEnx2+wDzCV5JZ78vZuMbQ+ca8/lTiu5az9iL0HZvqTefUjG0U/8MuuUm+H9SHPP7XsQlTmzoWw1Sfy6jt2Qil6dY7A0XIimo4HD26Yt/ak2b03dNXhw1j2YGotxZbT7gAJ0IAAAAAAAAAAAAAAAAAAI750F8Lhn8yuvGDOPk25S6b3z72dnzprzsM/r/wHE07Xz69vazC1P91b85NzS/Qr9/5V3Z9Pi+llW8tmb48Tylv9hS3bn29G3sPFh7c108Ei3OfRtfvnbgFnu9/zKSy223/2fAPVubtCq90JW4PMxNGR+Bgu1mTiV8FV+i/fxLOGlalHsZXzz2bOqJy5MQ1cHhl+6peqmbQw9Dwth6K3U6a+6jMPpKRtWIfNXne0yAA6cgAAAAAAAAAAAAAAAAAAj/nYXm4Z/OqrjFfkcJ0rs7tr2nf86y+Dw31k/UZwDjKT82MpaqaerGUrN5rNbHZ9O8w9VH9VPw3NJPcVeta/jlvXf07RrdXAt1YSW2E92cZK9t3Aa72tNb7qyXgc7LPYuPf02X9rFuUujK1u48rEL5S7mvZ6Q5Jeh+7PHuylaSdKt9F+/fmWacV5Jdh6qv4Or9GXv6OAj+rj2FfPye1T1ouV6NJ76dP1UZRgaBd8NQf7ql6iM8+lrO9YfNW8ZAAdOQAAAAAAAAAAACjAqDA0jpihQ/W1YwvsTfnPsis2cvpLnDpRyo0p1H8qfmR4fG8EcWyVr4ykpivfyw7c81KiiryaS3t2RE+N5bYypslGkt1OKvxld+g0WKxVSq/hKk6j+fJv0sr21deULVNBefNOzsucbSdCqqMIVYzcJzctR6yXmNK7WW1mFyI5R0MIq8amv584SjqxvkqcYu+eWaZymqUasU5yT1vWx4r0aevVdXM9iVFy+wXTKou2nL2F+lyxwM8vLpfWQnH1okSegOHUTRqr+yKdBj5TKY4V8BXyvhanU/Jt8HmWcRyNwNRf5eKv005Sjw1XYiFw6i/hsXVp/q6tSH0JSXoZ7+pifNVz+jtXyXl1nK7kJQoYXEV6dWrHydKpLUk4Si7K9m9W/icNB/Bx+j+ZusfygxVXDVcPOr5SNSOq3USclmnlJWyytnc0l/MS3JcShruCeGaRst6auStZi87ynPkzK+Dwz/c0fURszU8lP8lhvqaXqo2xuY/JHwwsnnn5AAduAAAAAAAAAAAYelNJ0sPT8pVmoR2b23uilm2R3p/lxWq3jQvRh8rLysl27Id2fWdBznYVywflE0vJTjJp3zUvMsrdN5LaRZSx8Vtkl25Po3lHVZrVtww0tHgpavHPazNRyetJtyeblJtt9bbzK+T8BHExee1ZbNmzxZehJP8Arxt77ilxNGIWFSZRxt0GY4X6V13y38dhTyL2beHvccRsxJRPLgZzw/u9nHeFhjziesFIqomZ+j7L595V4dbV4nu8DD1OJXyXUZThldFur25HrxjT6DVVMQpt22RdhjtIrOMXsvdrZ3GHgl5r63f8iPLH7Sk727H0HyQVsDhfqqfqo3BrOTNv0PDW2eRo+ojZm3j8kfD5/J5pAAduAAAAAAAAAAAcnzoVbaPmvlTor76l+EhjFwWo7ksc7te2FpR+VWXCMJP02Ie0tNuMYJ21tr8DH1kcWeIhs6GNsO/ut4WUVsduuLMn9JnH4tR/xWl6T6EwOhaEMPSo+ShKnThGKU4xlkl1rv7zX4zkPgKm3DQj9VeHqtImnRW8a2Rx0hX/ACqhCOl6qs3qStuTWwyqen3da1LhK67roknGc1WFl+rq1qfU9Wa8VfxNVW5qKi+Ji4PqnTa8VJ+gjtpssct00azDPPZyy0/FbY1E8s2k+/Jl2GmKdkryVt8ZbuozdP8AInE4WjUrVJUpU6cbycHJytsyi4q/E57RlGWIbjRjKrJJtqCbaV0r2tva4la1cleyap65Mdo3i3Y3EdNUdmvFeC4NbC9T0nQbt5WHRbNbek0uI0fVhnOjVjtzlCS9KNfTlkc8c+iSsRPhLqq+MppX1srZJZ5J/wB+By2kdKyqvVgmk3ZJfGk3klZehbzY0oucIxWbl5qXW3ZeLJQ5D8gaeCtVq2q4j5VvMp36KafT87b2E2lrbNM+ytqc1cUdvi5DRPNjUeDr1MR5lV0ankaS2wlqtxlUa2u9vN6Om/RwmiqutTi+xH0+0fMtGjqVcRTX7FWrFdkakkvBFnW4q1xxsr6LNa9rbp75B1dbR+He6Lj9mTXsOgOW5tZ30fS6pVV99nTTqJbS7gnfHWfaGfnjbJb5l7BjfpXUXI10Sol0HlVEVuBUAAAAAAAEdc8cfgsM91SouML+wifSSerGSzsnxTuThzn4HymAnJK7pShU7r6svCT4EK4mN4d/pMfWb1zxLa0Nt8Wz6O0diFUo05rZOEJL+KKZknM82+L8po3DO93GLg/5cnH0JHTGtWd4iWPevDaY9AAHTloOXlFz0bjIra6FXwi37CLuZadsfJb6NX16bJg5QUtbC4iO+jWXGDIW5nK3+Pp/OhVXGCl+Eq5vqUldwduG8J5IT509Hqlj3NbK8Iz/AIo+ZK3CL7ybCJueWN8Rhfq6vjOP5DWRE4p3Oj7TGaI9XJ6OlaVL6cfWTPoQ+d6fm6j3P0WPohMq9GT2WTdJeNfuqz520/RUNKY+G34WUvt2n+I+gcXi401nwIF5ZK2mK8rW8rGE+MFH8DLOtrvhlDoZ2yJF5t8bq4JxW1VanddRftOjdRvazh+bmr8HWjulF/aVvwnZxZJpJ3w1Q6qNstmTFl6LMWEi9FlhAyYsuxZYpRuZcY2PBQHsAAAAAAFjHYaNWnOnJXjOMotdUlZnzzjsK6cqlOXxoSlF9sH/AE8T6NIV5yMD5LH1H0VVCou9asvGLfeZ/SFN6xb0X9Bfa819XWczla+DqR+RWlwlCL9NzviM+Zer5uKj10pcVJewkws6ad8UINVG2awAeak0lduyJ1d4xUNaElvjJcUz555ssV5LHUG83HXTX8uaZNmkdN7Y0+P5EE8mfM0ilur1I/elEr547az7rmmn9mSPZOdblBJ/Fil2kd84mLlVrUXLohNZfSR2+A0ZOrmslvZxfONgnSrUk3thJ/ePNd9Cfzm50X1o/OTnFG+ot7txsiVFjJ/KZGWjIOVahHbecfSvyJHcGtqZW6KrtW0p+kZ3tWF51W9rb7SOOcSFsfhp3+NS1ezVnL/6EhI4fnSo5YWr8mc4/aSkvVZe1Nd8UwraSdssNlzcYpwq1or9qEH9ltfiJBji98UyK+Rde2LXzozXhrewkiDIOj53wx7O9bG2VsHUg1krMu4ak5dgwWCury4GyjG2SLiopCFlkegDwAAAAAAAACMOeKj5+GnvjVjwcWvSyTyL+eXErWw0L+clVk11PVS9D4FbWR3MrOj366DmZ+Ni/wCT6ZkoEZ8zNPLFS6HKlHhrP2okwaSO5g1c99P5yDm+UGMvLUTyW3tNjpXSapppO8vQaXAYCVaV3s6Wy1Cs86MwDqy+atrNDozmulTx8sROvCVJ1qtVU4xkp+dNyjFyvbK6v2EkYegoRUYqyLpzesW8XdMlqb7c3mnBRVkrIjbnfpZ4aXVWXBwftJLOC526fwFCW6pJfag3+ErayN8Nk2knbNVxfIeGtj8Kt05P7MZP2E3OlF7UiGebiN9IUeqNZ/da9pM1Woopt7ERdHR3U/KTXz3kfDU6clCEbKK1mR/y+wvlMDUdrum4T7k7PwbOmx2JdSbfA2K0IquFrU5rOtTqQz6NaLS8S/eN6zCpjtw3iUOcmcTq18PL50F9rzfaTbojCX859xEmg+QWkfKRhOiqWpKLdScouGTveOq25cOBOFGmopJdBS0VbUi0THNb11q2tE1nd7ABdUgAAAAAAAAAACCecfGOrpKtfZT1Ka7IxUn96UidiHeWHJHGTx9adOg506slKM4uNs4pNSu7xzTKmsra1NqrmitWt5mfR03NXTjRwEqknbylWpJdkbQy74s3mM005ebTT7ekwNEcm6tOhSpSaWpFJ2eV9srd7Z0WB0dCmsld72WcVeCkQrZbcV5lq8DodyetU4dJvqdNRVkrI9g63cAAAHF860f8FF7q1PxjNHaHG863+nye6pR9LXtIdRG+K0eybT/Vr8uL5s/9Rh9VW9hJXKHGWSgunaRByG0g6OOoS6JeUg+yUX7UiSIqVapvbZD0fHdfdP0hG2X7MrQmB15azXmrxOoSLWEw6pxUV0F4uypAAPAAAAAAAAAAAAAAClioAAAAAAAAAHK85dDX0dWt+y6Uu5TVzqjB03gfL4etSvbykJxu+htZPicZK8VZh3jtw3i3ogbQVO2Iov568ScdA4LVjrPa/QcFyd5AYmGIpyrunGnTkpPUlrOTWyKVlZdb4EpJWK2ipalJi0c1nW5K3vE1lUAFxTAAAAAAAAAAAA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sp>
        <p:nvSpPr>
          <p:cNvPr id="16387" name="AutoShape 8" descr="data:image/jpeg;base64,/9j/4AAQSkZJRgABAQAAAQABAAD/2wCEAAkGBxMSERMUExEUEhQVFxAYGBUQGBUYFBgYFBUYFxkVFBcYHSggGBwlHBYVITEhJSkrLi4uFx8zODMsNygtLisBCgoKDg0OGhAQGi8kHyQzNywsLCwvLCwvLC4sLzctLCwsNC0sMCwsLCwsLCwsLCwsLzQsLCwsLCwsLCwsLCwsLP/AABEIAQMAwgMBIgACEQEDEQH/xAAcAAEAAQUBAQAAAAAAAAAAAAAABwEDBAUGAgj/xABIEAACAQICBQcGCggFBQAAAAAAAQIDEQQhBRIxUZEGB0FhcYGhEyKxssHwIzJSYnJzkqLC0RQzQmOCg+HxJDQ1RLMWQ1PS0//EABoBAQADAQEBAAAAAAAAAAAAAAADBAUCAQb/xAAvEQEAAgECAgkDAwUAAAAAAAAAAQIDBBESQQUTISMxMlFhcTOB8BQisSQ0QlKR/9oADAMBAAIRAxEAPwCcQAAAAAAAAAAAAAAAAAAAAAAAAAAAAAAAAAAAAAAAAAAAAAAAAYWldK0cNT8pXqRpwuleXS3sSSzb6kYNPlbgpRU1iqdndbbPL5rz8DmbRHjLqK2nwhuwaCfLLBL/AL6f0Yzfoief+tcD/wCf7lT/ANTzrKesOuqv/rP/AB0INBDlngn/ALhLtjUX4S7HlXgn/uafEdZX1h51d/SW6BrYafwr2Ymj9uP5mRDSFJ7KtN9k4v2nUWiebmazHJlAtfpEbX1o233Vi5c9eKgAAAAAAAAAAAAAAAAAAAAI954FrUcLH99KX2acl+I4WhbVS2W1vSjvudON/wBG/nvwicHTheTWeTfZt6+wxdVMzqfiG1pPoQrqrfstlvbPWrfsy2dHu7nt7/e/V1HlR6s95xus7Ke/d1+J5UOvfwLii91mt9h422rb6ALepfbs2dfYeKiUU5NJJL392XpL3z6bN+wwtJT8zVv8ZpZcejqPJnaHmzHoU3Ja09jzUf2Uuzp7yX+bapUeD89tpVJKDln5iUck9ylrIi6rQd1CKvLzYpdb/qyctE4JUKNOlHZCMV2vpfe7sl6O475JvM9kKnSE1rSKxHbLLABssgAAAAAAAAAAAAAAAAAAHE84sLuj1RxD/wCMj7U+Ent+NPL+Jr2Egcv38JTW6hiXxnSRwtSNqlZX2VKvry/qYupjv7T8fw2dJ9KsfLxbu3dWzMJbOlLh1ZHq2byv79D2lLezrI1p5vbPZt7Srku7r6um5S2dtu/2rMq1bd6d209HiV7cf795h1Ya+IpQ6E7v34mXJ5rpz92Y+DTliqr+RBrvtb0tkeSdqy9h0XJLCeW0hTurqLlUf8Ga+84kuoj3mxoXq4ie6NOKf0nJv1Ykhmj0ZThwRPqyNfbfLt6AANBSAAAAAAAAAAAAAAAAAABw/L1/DQ+orf8AJTOGxdvLV+udR/fl79x2POPU1a1HrpV19+mzkKz+Fm98pvbZ/Gk8jE1E9/aPzwbWkjuqrfUnuz37+4f17ij6+/dmFvtl7PdnC0o3svlt29XSeXff72Lksum3X7evsPEnx2+wDzCV5JZ78vZuMbQ+ca8/lTiu5az9iL0HZvqTefUjG0U/8MuuUm+H9SHPP7XsQlTmzoWw1Sfy6jt2Qil6dY7A0XIimo4HD26Yt/ak2b03dNXhw1j2YGotxZbT7gAJ0IAAAAAAAAAAAAAAAAAAI750F8Lhn8yuvGDOPk25S6b3z72dnzprzsM/r/wHE07Xz69vazC1P91b85NzS/Qr9/5V3Z9Pi+llW8tmb48Tylv9hS3bn29G3sPFh7c108Ei3OfRtfvnbgFnu9/zKSy223/2fAPVubtCq90JW4PMxNGR+Bgu1mTiV8FV+i/fxLOGlalHsZXzz2bOqJy5MQ1cHhl+6peqmbQw9Dwth6K3U6a+6jMPpKRtWIfNXne0yAA6cgAAAAAAAAAAAAAAAAAAj/nYXm4Z/OqrjFfkcJ0rs7tr2nf86y+Dw31k/UZwDjKT82MpaqaerGUrN5rNbHZ9O8w9VH9VPw3NJPcVeta/jlvXf07RrdXAt1YSW2E92cZK9t3Aa72tNb7qyXgc7LPYuPf02X9rFuUujK1u48rEL5S7mvZ6Q5Jeh+7PHuylaSdKt9F+/fmWacV5Jdh6qv4Or9GXv6OAj+rj2FfPye1T1ouV6NJ76dP1UZRgaBd8NQf7ql6iM8+lrO9YfNW8ZAAdOQAAAAAAAAAAACjAqDA0jpihQ/W1YwvsTfnPsis2cvpLnDpRyo0p1H8qfmR4fG8EcWyVr4ykpivfyw7c81KiiryaS3t2RE+N5bYypslGkt1OKvxld+g0WKxVSq/hKk6j+fJv0sr21deULVNBefNOzsucbSdCqqMIVYzcJzctR6yXmNK7WW1mFyI5R0MIq8amv584SjqxvkqcYu+eWaZymqUasU5yT1vWx4r0aevVdXM9iVFy+wXTKou2nL2F+lyxwM8vLpfWQnH1okSegOHUTRqr+yKdBj5TKY4V8BXyvhanU/Jt8HmWcRyNwNRf5eKv005Sjw1XYiFw6i/hsXVp/q6tSH0JSXoZ7+pifNVz+jtXyXl1nK7kJQoYXEV6dWrHydKpLUk4Si7K9m9W/icNB/Bx+j+ZusfygxVXDVcPOr5SNSOq3USclmnlJWyytnc0l/MS3JcShruCeGaRst6auStZi87ynPkzK+Dwz/c0fURszU8lP8lhvqaXqo2xuY/JHwwsnnn5AAduAAAAAAAAAAAYelNJ0sPT8pVmoR2b23uilm2R3p/lxWq3jQvRh8rLysl27Id2fWdBznYVywflE0vJTjJp3zUvMsrdN5LaRZSx8Vtkl25Po3lHVZrVtww0tHgpavHPazNRyetJtyeblJtt9bbzK+T8BHExee1ZbNmzxZehJP8Arxt77ilxNGIWFSZRxt0GY4X6V13y38dhTyL2beHvccRsxJRPLgZzw/u9nHeFhjziesFIqomZ+j7L595V4dbV4nu8DD1OJXyXUZThldFur25HrxjT6DVVMQpt22RdhjtIrOMXsvdrZ3GHgl5r63f8iPLH7Sk727H0HyQVsDhfqqfqo3BrOTNv0PDW2eRo+ojZm3j8kfD5/J5pAAduAAAAAAAAAAAcnzoVbaPmvlTor76l+EhjFwWo7ksc7te2FpR+VWXCMJP02Ie0tNuMYJ21tr8DH1kcWeIhs6GNsO/ut4WUVsduuLMn9JnH4tR/xWl6T6EwOhaEMPSo+ShKnThGKU4xlkl1rv7zX4zkPgKm3DQj9VeHqtImnRW8a2Rx0hX/ACqhCOl6qs3qStuTWwyqen3da1LhK67roknGc1WFl+rq1qfU9Wa8VfxNVW5qKi+Ji4PqnTa8VJ+gjtpssct00azDPPZyy0/FbY1E8s2k+/Jl2GmKdkryVt8ZbuozdP8AInE4WjUrVJUpU6cbycHJytsyi4q/E57RlGWIbjRjKrJJtqCbaV0r2tva4la1cleyap65Mdo3i3Y3EdNUdmvFeC4NbC9T0nQbt5WHRbNbek0uI0fVhnOjVjtzlCS9KNfTlkc8c+iSsRPhLqq+MppX1srZJZ5J/wB+By2kdKyqvVgmk3ZJfGk3klZehbzY0oucIxWbl5qXW3ZeLJQ5D8gaeCtVq2q4j5VvMp36KafT87b2E2lrbNM+ytqc1cUdvi5DRPNjUeDr1MR5lV0ankaS2wlqtxlUa2u9vN6Om/RwmiqutTi+xH0+0fMtGjqVcRTX7FWrFdkakkvBFnW4q1xxsr6LNa9rbp75B1dbR+He6Lj9mTXsOgOW5tZ30fS6pVV99nTTqJbS7gnfHWfaGfnjbJb5l7BjfpXUXI10Sol0HlVEVuBUAAAAAAAEdc8cfgsM91SouML+wifSSerGSzsnxTuThzn4HymAnJK7pShU7r6svCT4EK4mN4d/pMfWb1zxLa0Nt8Wz6O0diFUo05rZOEJL+KKZknM82+L8po3DO93GLg/5cnH0JHTGtWd4iWPevDaY9AAHTloOXlFz0bjIra6FXwi37CLuZadsfJb6NX16bJg5QUtbC4iO+jWXGDIW5nK3+Pp/OhVXGCl+Eq5vqUldwduG8J5IT509Hqlj3NbK8Iz/AIo+ZK3CL7ybCJueWN8Rhfq6vjOP5DWRE4p3Oj7TGaI9XJ6OlaVL6cfWTPoQ+d6fm6j3P0WPohMq9GT2WTdJeNfuqz520/RUNKY+G34WUvt2n+I+gcXi401nwIF5ZK2mK8rW8rGE+MFH8DLOtrvhlDoZ2yJF5t8bq4JxW1VanddRftOjdRvazh+bmr8HWjulF/aVvwnZxZJpJ3w1Q6qNstmTFl6LMWEi9FlhAyYsuxZYpRuZcY2PBQHsAAAAAAFjHYaNWnOnJXjOMotdUlZnzzjsK6cqlOXxoSlF9sH/AE8T6NIV5yMD5LH1H0VVCou9asvGLfeZ/SFN6xb0X9Bfa819XWczla+DqR+RWlwlCL9NzviM+Zer5uKj10pcVJewkws6ad8UINVG2awAeak0lduyJ1d4xUNaElvjJcUz555ssV5LHUG83HXTX8uaZNmkdN7Y0+P5EE8mfM0ilur1I/elEr547az7rmmn9mSPZOdblBJ/Fil2kd84mLlVrUXLohNZfSR2+A0ZOrmslvZxfONgnSrUk3thJ/ePNd9Cfzm50X1o/OTnFG+ot7txsiVFjJ/KZGWjIOVahHbecfSvyJHcGtqZW6KrtW0p+kZ3tWF51W9rb7SOOcSFsfhp3+NS1ezVnL/6EhI4fnSo5YWr8mc4/aSkvVZe1Nd8UwraSdssNlzcYpwq1or9qEH9ltfiJBji98UyK+Rde2LXzozXhrewkiDIOj53wx7O9bG2VsHUg1krMu4ak5dgwWCury4GyjG2SLiopCFlkegDwAAAAAAAACMOeKj5+GnvjVjwcWvSyTyL+eXErWw0L+clVk11PVS9D4FbWR3MrOj366DmZ+Ni/wCT6ZkoEZ8zNPLFS6HKlHhrP2okwaSO5g1c99P5yDm+UGMvLUTyW3tNjpXSapppO8vQaXAYCVaV3s6Wy1Cs86MwDqy+atrNDozmulTx8sROvCVJ1qtVU4xkp+dNyjFyvbK6v2EkYegoRUYqyLpzesW8XdMlqb7c3mnBRVkrIjbnfpZ4aXVWXBwftJLOC526fwFCW6pJfag3+ErayN8Nk2knbNVxfIeGtj8Kt05P7MZP2E3OlF7UiGebiN9IUeqNZ/da9pM1Woopt7ERdHR3U/KTXz3kfDU6clCEbKK1mR/y+wvlMDUdrum4T7k7PwbOmx2JdSbfA2K0IquFrU5rOtTqQz6NaLS8S/eN6zCpjtw3iUOcmcTq18PL50F9rzfaTbojCX859xEmg+QWkfKRhOiqWpKLdScouGTveOq25cOBOFGmopJdBS0VbUi0THNb11q2tE1nd7ABdUgAAAAAAAAAACCecfGOrpKtfZT1Ka7IxUn96UidiHeWHJHGTx9adOg506slKM4uNs4pNSu7xzTKmsra1NqrmitWt5mfR03NXTjRwEqknbylWpJdkbQy74s3mM005ebTT7ekwNEcm6tOhSpSaWpFJ2eV9srd7Z0WB0dCmsld72WcVeCkQrZbcV5lq8DodyetU4dJvqdNRVkrI9g63cAAAHF860f8FF7q1PxjNHaHG863+nye6pR9LXtIdRG+K0eybT/Vr8uL5s/9Rh9VW9hJXKHGWSgunaRByG0g6OOoS6JeUg+yUX7UiSIqVapvbZD0fHdfdP0hG2X7MrQmB15azXmrxOoSLWEw6pxUV0F4uypAAPAAAAAAAAAAAAAAClioAAAAAAAAAHK85dDX0dWt+y6Uu5TVzqjB03gfL4etSvbykJxu+htZPicZK8VZh3jtw3i3ogbQVO2Iov568ScdA4LVjrPa/QcFyd5AYmGIpyrunGnTkpPUlrOTWyKVlZdb4EpJWK2ipalJi0c1nW5K3vE1lUAFxTAAAAAAAAAAAA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16388" name="Picture 9" descr="C:\Users\User\Desktop\арзипова\скачанные файлы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3357563"/>
            <a:ext cx="2000250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" descr="C:\Users\User\Desktop\арзипова\10109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0" y="285750"/>
            <a:ext cx="2500313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http://st.yuterra.ru/upload/images/71/98/12498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286125"/>
            <a:ext cx="3167063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allforchildren.ru/birds/img/bird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3643313"/>
            <a:ext cx="36004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AutoShape 4" descr="Картинки по запросу син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17411" name="Picture 6" descr="http://allforchildren.ru/birds/img/bird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3571875"/>
            <a:ext cx="38100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http://www.ebirds.ru/images/first/2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428625"/>
            <a:ext cx="357187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10" descr="data:image/jpeg;base64,/9j/4AAQSkZJRgABAQAAAQABAAD/2wCEAAkGBxISEhIUExQWFRUXGBwbFRcYGRgZIRocHR0aGBgbGxwYHCoiIB4nHBsbIjMiJikrLi4uGh80ODMsNygvMCsBCgoKDg0OGxAQGywlICQsLCwsLCwsNCwsNCwsLCwsLDQ0LCwsLCwsLCwsLCwsLCwsLCwsLCwsLCwsLCwsLCwsLP/AABEIAPsAyQMBIgACEQEDEQH/xAAcAAEAAgMBAQEAAAAAAAAAAAAABAUDBgcCAQj/xAA9EAACAQIEAwYEAwcDBAMAAAABAhEAAwQSITEFQVEGEyJhcYEyQpGhB1KxFCMzYnLB8ILh8ZKistEIFVP/xAAaAQEAAwEBAQAAAAAAAAAAAAAAAQIDBAUG/8QAJhEAAgICAgEEAgMBAAAAAAAAAAECEQMhMUESBFGB8CJhEzLBBf/aAAwDAQACEQMRAD8A7jSlKAUpSgFKUoBSlKAUpSgFKUoBSlKAUpSgFKUoBXwmvtUPbHve4/dzE+OJmPblO9RJ0rL4oec1G6svEcHUEEeVeLGIV8wUzlbK3kQAY+4rlWH4heslSjQFJIHLUrI98o/w1b9nO0ndgBtS9y494nfUeAL5kqPrWEfURbo9HL/y8kIuSd/fvydDpXwGvtdB5YpSlAKUpQClKUApWPEOVViBJAJAmJgbTy9a4L2t/E7HEsqXBbAkEWon0zGT7iobJSO/UrgnZj8VcQl7CJebPYd1W67GWg5kDEnaJtk9cpPzGu8WLodVZTIYAg9QRIomGj3SlKkgUpSgFKUoBSlKAUpVRx7jiYdYHiuH4U/u3QVWUlFWyYxcnSJnEOI2rC5rrhRync+QG5PpWtcR7Rvclbc205v82uw6Kf8AbUVq2NxDXXNy4czcmPLoBGwE7VOwdpWWDcFqOZWZJ5DWvOyerctQPRx+jUdyKHiOL8RIkn5idZPUludYLFwXNpVuYPPmMp/zas/GMIyh0RlkrAeJidMwBO/+a1jw+GW2BLbA784321rFLuz3sX48N1Xwbt2H4xcLCw5LL8hO43aJ6QDW71x3s9xM9/3tgq2UEEtJGvUbrpIrq3CseL9sOBB2YTMEbieY8+hFelglcafJ87/0FH+Vygtf6TKUpW5wilKUArR+2v4k4fA57SDvsQuht6gJpILkjaDyn2rYO03HbeEtgsyq9w5bWbQFzsJMLPOGZZg6gAkfnvtRi7puXTiIuXmYywRU12ByppIHOSfM705dDhWW3HvxevYxGsG2tlG+MrmJI/LM7ddNa0HG/EXU5gefP3qvxCZm00614shg2UyCYAnSZ2OtBZb2RnRlHOCnkZykV+lvwuxxvcLwbNqRbVT/AKRA+0V+XMJcYSJ56euxH6fSu6//AB64jbOExGHzRdS8zlOiMqAEdRmBFQTZ1ilKVJApSlAKUpQClKUBWdoeJfs9h3HxbKOpO0VzjCs124c5M+KdzMyBJ3J1GmvrqALLtzxucYlnwNbtr41JcHO2xlAYgCNRuT0qqGMUnwJcnlJJUcifgH3mvL9VOUpeKPQ9NFRjbLR8GrFTmIBk/XUfYfeq7F3YYgmBy28v8/wVItXmtoM2x57nb/1WHGOjh4gALzkEEbRzFccE4u5HpYciTKnGlleBJzc52jXcnQf71ke34fMjqTHOJNVGC4ncdwt34gu/XWPt6TVsuHa46hBLHQL1npXTXR6cJRcbT0dS7M2LJw1pktIgZZICj4tm9dZ1NXAFROEYPubNu3vlUAnqeZ+s1Mr1YrSPjcjTm64tilKVYoKUpQHLfx3ScPh23Fq5mK5GJaRlBV4gZZ1BPOdYrjlxmdZLR4QfqNt9K6h+KHbjDXbl/ANbuOqKCt1B8F9SwhgY8BByluUmJ3rlnDLSlmLjNJhJ1EefKfOoTrYavRT4UzdAIkTrE7daseO4dWgjQmYnb26elSb2At2XDOjZZBzWyZX0GxH8v0PIzHwKHRGzW2EiR8J5Exy5f2FLRNGsITmzN4Z1MjcjeJ5nU+tb/wDhvxP9j4javFTkvDuHI5Z3QBiOgYLr51peKwDF8jMAx1HQwBppsaueDs9pXS4IJWFO/kCOviA15RUNhI/VtK825gTvGteqsQKUpQClKUArHfuZVZugJrJVN2oxCi0LZOt5ggEwSCRnI9Fk1WcvGLZKVs5lx27dDd+loXHZjmA11MRvoq5YJ5ywFTsHxm43xW4yrLNnAVfQScx3+Wq+7irL2iqhwWF9k2BfLc/eMP6oVR0CkDaq5+DtYsqt11V7hzXQD1IW2gjXKDMn+URXleKap8nYpUzY7uPJXO8LmPgWc3oPNvsPOqXFX9boJZ2CjQajmQB1Mga+lR8fjQCxABI8Fi2B8AUEMY5sTp7Gs6NkvsGGpVRy+ImT9B+lcuSDR2YcpLw2Gt57d7burgLECSVRhmEHSI+011jAcKsWiWtW1UtzA/ToPIVyTvSlosAM5Csw3JDAlh5a8+cV0fsPxIXcMqSS1rwNPMfKfcfpXf6Ga/qc/rPLlPXZsVKUr0jzhSlKAVXdoLgXD3Sbj2hl/i2xmZP54gyBz0IiZ0qxr4RQH5r/ABBxB71bqvauO4IuXLLSrnTxG0TntlgJIMrOoOtaquJZRCPAOoECAdOZrb/xS4Tbw+NvIiwNGSDlCqwmAsxAMgQK1XFKiZLYUs41ultNTqAsHaOZ39NKLgPkwYe9ddwpEk6QoIJ9tQfpV/b4fltsGdVbkMrA789PLYiq6zYtKyshdYElWIEdcrRtHWpuPW8CJRmQAkFm3HPKYIP0NUfsWXuRMLwseJ3yuw0QAmJ1mZ5jkKYHG3O/w9u7kFsXbZAK/KWymGHKGJ+lYbti0wzAOsalWKkj0YA+H2Xavtu6VYBwjCZGYQSOYnb1HOfWop8sWfralcr7A9tLtsLh8QDctDS1fBzMqjYXBuRHzCT9q6fh8SjiUYMPIzV0yplpSlSBSvhNUfE+09q3on71+i/CPVtvpNQ2lySk2Xtc17V8W703nDKi5TbsO3IsShuDyJmOoFfOJ9r8QfDcKW0aQLaIzO4HxgAydunXprVBcvBbwu4tcj3FHcWD8qWy1w3GWYzS0AHXXXWuP1GW/wAUbY41tkzjmEt24tZwLtywtjD/AChEOUMx6MTsBroaqeJBLeId7hJtWilu0s/EVIUux6S5+lZMPc/aMXaxRDEm1mtpuFIJDa8yNR/U/wBI1jC93YxV+8Q73Gud0p1CAFmzRsTLDy1FYJVSfP8ArZZmPs8ctxnYSVd2UtuzGRAHKQfYa86cPss13EXR4u5F1kEyGfxAiPIRp/NXvFkIli+Q37tfAjaF2OuZvI5lirDhFhcgvA5FLPdcCQe7EuvPdjJ8x6VnlXL+Pv3s1xN6XySrKKoZo18C67ASzfQZgCPOrjsLigl7QQHlGHQySNPXSo2Cw1oW7msyWP1Zm57QSRHpWPhQVLisAYzBgehBmD/7qmN+E0dE15Y2dVFKUr2zyRSlKAVB47YZ8NiET42tOE/qKnL96nV4vXlUSzBRIEkganQDXnQH5w7VcVONK3bkZsoE9PCqnz1yyR1rVMUrFhcJzMT8QPiP+mPYGt//ABT4JbTEXLmHJAcsblsD4X3JU7Qx18jPI1ofELzolshgZAykKBvvrA1nyFRH9Ey5Nh4bftgLn/ifKcmYnoMqtvrFeMWL0kZSh3n+G30n7EVA7P4tt7bKrx4mgliek6z6Crni1hYztOU7lsxM847saf8ATVeSeDDZNtxDwHykFiFMn/p/WR+tR7WGuK2TxE/EgDFSI1jw6HTy9+jCYbuWF0O4EGDcPLqOm/OKyjG3brOVdAgMt4mLaQBmO/pHpVXZKo9XlcLlBKkmVy+LrrCgxE6gbxrUvgnGcVhTnW5cUtqWmd53S6QMpI2nL6HWsCm0km0ogavmZzLafCGnIZPIgnXpIjC/nDAOoH/557ikD+oiCfIzPIcqgk6Vw/8AFF48Ytk/KCGQt5ggsPaOe9X2D/EJHBLWigHVxqemXLm+1cTxt1lHhykIAGK5QBO2+UF5EZpnfQVsfArpDm4z3DmiXdQmsagMZ8I/ljbSdDTzaHgdCx/FruJmTFr8gzLpyzGczegA9DVY+OS3bMKNNFEN6AkDSNfOar/22QQmuvxux0jmVPLXc76VDNhZUspdozKpmOgJE7EzrvExyjKU/c2jD2LW5xZLDEqma8R4iYnTZcxiBm+UAQZJ6mn4fw0pdfF4u4ly++cpqTlIWIC6KFWQNSAJHMzWTE4Vrryj51OUCABJUak6c2PtAjUV4szbZVNtH8WVQyiGjW4+omASdeZ94wlXz2X8SLwl3TE4bv7skWlC21gKF1yho01IZvYTvFQ3sC7dsAkrh0Lr0zQ03BG5kgD61aYfEkItz92LmUnMLdoMzEQNQnhUbRMwNZ5YLeAu3Cnc91hrSgZnZu8Ys2sgCW31A8InWl07+9/eyjjqiVavftGIvu6qMNBYu+sFV2VfKBoNPrUqxilCuADkUhXcgHvXyRkWPlQmDGnhA1kmrDFcHt2kS0e8vDKQ8tBdiZIfLqF05R9zXu5hVYZYHgYGNFAUA6AfKoPvXLKcUzpx4pNWz5h7H7uBILnWdIIA/VpFZ0tkCSdMunkdiPUN+tecM0AknNLGR5DxaehNeuPXSqKAAROvtmjXqSAKzi7k2dE1UfE6PZaVU9QK91hwZ/dp/SP0FZq+gR4gpSlAKre0fC/2rDXbM5WYeBvyupDIfQMB7VZVF4lj1sJncNlBAYgTlBMZm6KNyeQoD884riFws9q4uW+jMro0zK7gHY9R1G1RbYsurK9tVUmWEwJPzfymOY6Vs/4jlsdimu2QF7nwJcGU5yNZDqNRrAEnntJFaFxDv2Ru8kEEDbQ9P+KoqXBZtvkt8B2ato8rdYj+Xb9QDVo2Dt2mMIT0LIpkjl4jsPSKp8FftjJm+P5gokA76ZidfLQeVXwvm6pNtNABqxyn0XLOp2nlrFU8W+WXtdFXimt5x3qFrjRCzlWJ0gjTXz01rzjnVQpULHyeFX5iSx+HpGWdjNS7au1woBbVyNQMxaZ+ZwJAiZI2GhPT5bBtzDszKQSymEkyFmY06LAGnQVXgnkiXsI4OUmCurMqLbVDuPEoEmOW+vWsd/dhme6w+e4yamIgKZYx5SdNI3qbjIR2zhM7Am7c1LsH1CoCNNCBmgc52iq1w+cM+HdyDIOYLlHyhoXNp0JHWKfsgncNwC3MhZiwt6suRMsnYDPMsY2yzA89Le2F7xcwUAHRRCqmvNVEMeseHffcQ5C5bIYhLcloOrNrsd51AnllPlUrAEJ3RuEaSp0nfkvMt+m+mk5t2zaKVFjfxOumjP4td9BIkDQvrooMiTJFRr1xSmsbfvGJJyrutvOBOZuYEmDHVqzYa5bE/CSZZZB03GaIiIgDlA0E6nPcVWQMRLZoMtIZiQCYO3mcs6ASdKpKVExVsy4UeC06+GWJAAjQKNAN9ToDE67VhtXAxBkwqjxKswGDwR5khm56kDWa9m0Sm58TaSDykACNzmzHLyHqY922CFmMAISA2nNYCpHMEEzzjpvk1o0T3oYjhJexdtjL3htEgAxKqPCIJzSW1Og1NT8BwYr3aJMKgXX0gs43BbWDBia8YW6LbBsxOVArSPiCk6SWkMxYyI+XbSptizdbQHKcxObXUGVG8kECNTrM6VFt66JqtkjEYZbQHiXPvlUA+87+/wClRVvCHtqNdMx9CJ3qZiFyLAgH4WYHNovwglRMmfLnUJmyplQquYasdz1k/ovn71yTSs6MbdGS1BOYDnHURIkTzJ8ule+K4YugBAjXbqJP6yfao+Vi9ssDESF5gKYBPqSCf+Ks7rQkjfKWg9SdvuR9atjWyMr0blw/+Fb/AKF/QVIryiwAOleq948cUpSgFQuN4hreHvOgBZbbEAiQSAYkDceVTajcRZxauG2MzhTlGmpjQa6fWgPzm/CGWAt5pJJZT8P0XURXh+FuTqysp8prYcVirN681y7ksv8AD3YRkmJligkBjMH0FSrPdMpChmYa7RA2+YA1ldF6s0dMG1l5ZwqyTJUSRzgxM1ZWMU5ZRbAUEbhfEBzMjaZ3j08/vH7DXVDJAZQ0LJOc8huIPnNYOBuTbKO4z7kCIRRMiAIkc5NRIlErC8QCBwpIQkwcp8RHyyBqBM68uU1MF5ltl1yhtrYOuXmznTVjl5+mwitdOJFu5eMkFYVcx5scxhY0gak8tOtTTxMs65Q1wLBCgHNchFCk/lBYnXkCelUaLWWllmdlURcLEnxncwYPURv51BOFCl1tgZp+IFoHXWFB5zpGm+tX3Z/MVm4yknN4VYEJoSS2XRjoeZAiq/hq3LhuEiVYMBoSTpHvyNQpdk1ej5w/hl1cptkPcaWczMLyGsGa9EIt1yodghgyw1Yz4dOU7kcgamccvnC2QQ5W44UECNljc7xA+tYuHK+SXXYFmKwCS0Ez6LlB6ZTVFbuRo6/qTVVVBM5p1LCYMaqAI5kDTYZfKpFm1kJUnVVLbyFB5ebSYnzEdaq7eIIVbzQVLkhY5JopjoGnT+U9aysWzyX+MgQQJAjPpryAQmfzCqMvxosXYCJcq0AMCPhQCfX1A3nUEmKii6GVS2bLneBGpJIYHnqZAjYZZ5GsdtlBBcgLlzMSZMABiWLe9SsIz3yf2caJzIIAJ6e2pPmI2mo62T3ov8Nw2wom4CXJLQJgak+HN679SasO+cLopRY8IDqZHSJ3jpVXiTpAv5TEBVuXGM+s7SKnW7wZc7gEdWY7j1IHvWU5Oi0URLNoliVkRqoZviOx0VROmmtYMcty4yobgAUguw0ygGYECOR+nlXzieJuqRIXU/EzCFGmUBQPuZ9+UO26uuWSATEOQukmY2JEx4tzy5Gskm9mlpFthLM3S5YkGBMxMkNufQDzip3CVN68BupuA/6bfP3YEekVFtuoXxElVXc/mOggcoXlymrvsPhpD3SQ3yrHTc/2862wY7kkZZZ6bNqpSleqeeKUpQClKUBqv4hXMlhWCIxzQCYkGCfDPUAz+nTj2JxJa4oRVL/Me8n6hV0FfoXGYS3dUpdRbiHdXUMD6hhFav2g7L4bKvc4bIwmO5VUAmPiVRrt0qsl2SvY5ncxhUEDSRuIWPQnX351q/E7d22Ll5Lc2SVLSRyOpOxIJ5feN964h2ba3lBtNqS0sQNPQyftWJ8MhlWQspjTlp/v6VmXOV3sSzA3ILMWlzl0ic3xEQJI6aAe1TMZfJLgOYdsraanLrG8ZZ1j+UdBVx+IEJbsWrYyK7NnjT4QIBj+on2qt4Dg7SwbjBmB8MEMNvLUGpfFkLkteGhwBbtArIKsZnMTpHsDEciTW18Ntfs8Z2GYCddlG4j8vnzOo1qt4RgrgWbSBFytkzE/mk5eszz6a1ZYbh3i/eNJ0neJ3gHmdtfoTXLkcmqR0wSW2a720vNda1cCsyKfGRAUrIiJO5k79akLx3vLdy2p1aQDyI2mPMzW04jh6yA4JQiR4Q2vNT5/flFVF/s1hHUPbRrRkjNbLQI0kgyD9KQlUfFoSVy8ka9fx8NbXLKoSI6hBABHRm39Wo2OJJbMS/ib30kwTy0+lbdhew9goHuXLtzSRmZQpjn4ACa+v2dw90wFDchoI5bQJj70VSF0afdxFpxldm1YIokbhpkxuEHi155a3pcq2YsKqjUZs6g9CdatMH2Nw1sArZtggfFlE+Yk671jxWFsWwQdB0mddgAPQVM0khBtsgYLDFrua6lu5lUnwZiARtosbxzFZxdNyLjMGG1q2vhUf1FgDOnSfKoN3HWv4aTvsHM6QNQDPMVZHE3QCLiBR8NsQMxPWTr7n1rCU3RdRtmK/ZFxgXtqQICzlInWdZnU6R+uorNw/By8kKGHxHkoGgVBsIA3+lYLNjLoujqNW/KD+UHqRGY6nXWo2P4iLcLbPTeTOo39f0I06ILstLRY3B+0YgWknKGydADuTMHX4tOgro3C8Ali0ltNlH1J1JPqa5z+GXDGbE3L7mVVPB6tILHzMt9K6jXbggkrOTLJt0KUpXQYilKUApSlAKUpQELifD1vLlP9vuYmK5hisK1i89pizEHRxbbKNJPpG07mutsK07iuBy3HzkmdQSdx/mlVki8Wc4432fTFAI0rBlW1Gus78jz9orJw7s3Zw4QKc7gauRG41gDQae/nV1xImfCNI3b16Af5pVPxTG90iSVE6azPtB15isrLlpexAQKFzCDEAT4eYJ6c6+Ww1wqZ7rQi0okwGkZh/N6eeoqpw98gQ/h6KdWHMZo+E+W/lU6zhyGYm6AXSA0HMgOyjX8ukgA671Vpck2WuAw2RnQIBbCEhklwxjxZnY5ixPLy3o1hkt2ddmIFuJDAwTIJCwB8xkDlUbD4O8O7W2UgKZCtkBJPxMT4m0j5pq4GCZnYu1tlES76kR8ojSR9f0rJqnaLp3yY+IX7gEKiNp4QpOgOkCBEcqx2MRcUgkS5OXKoA16GTsOsio+IxokmLiSwUiCIjZj4dTGsTA+tWtu9JCqFCsfhX5t9yVnYTr9qpLSLLZnxmIuZdcotwJy6sx5DUdeQ+ta/xNLjMG7sQN0YkkATrlDBifVTWwYwA+HINtRPhVec+vQVU3cMpRRnyqRoQGmOQXMScvmY5Vj5ujVQVlLkKnwFEuMNMqEMY2K6abmZjnvWbheEQMp7wOygliTmAOxgTJg6Dafoa83sOAxC5wsw0glm8M5c07bEyABPM6V60w6kv8REhRroD/afqT6C0d7EnWkZsRfOVRIDtJJPlOUabn7aVW424qZ3YAeIkTJ8R158tvTWotziYnWc223/AGgCddhHnVjwzA3MU7Z1KCSEQiSShiCPUj6Go29IlUuTePw4tEWJK5SUtzOvIn+4PvW31W8G4UMOGAYsGjflHSOVWVenjTUUmefNpytClKVcqKUpQClKUApSlAK1LtFdutcylSqgwpPMc49etbbUHi3DRfXKWKkbET+k61ElaJTo5/j8KJmSTyA2nnHtWtcYwTXGUIcroZUkbcjHQxzG2/punGcCcOTL5p+AgGROuukDQculaZxLHvbznkTGc7LvJPXaKxro0uz5ZtWrShRqfm9efr9TXrh/fZmYKNNS7EH0hZge8n02qqwd8BWYKXI1LEFVjlHM/apGM42zWEQqUSWNwqILERCgRA9TppOuxlrQvZbJiGZpBkqwZiZAMbAkdTy3NW63F7s94CVYgWlBiPmOXLGx5CtX4binyXLjLkVU8CidJ00J1Ztpb+1Tm4kkhe8CZQDnEEs2hItjmBMFttInrm17F1+zYXv5mGYQAAcpJm31kQSWP8301qZhTpmVJLSFk/cDp51TYSxILnMiz6ZgdzpzI1mrbAcQtjRTIghW0Omkew1H1rGataLp0zFxC3kCpAe4TJ6Kd950jnr9ahnFZBCIMw0zCYLcws/r5+1TXKqCxMhtfhJMHl5ieVeGtBWDDQBYE/KJksND5frWCXRtfZisIAZIBuqvjcATJkZQfLX6VqD8e77FvbSMzAKG3CqslidfimY/5q94ji7t0jD2AS1yS2QSVtgCSY+Zv7+VWXBfw8dXLkqvhgQIOYFdDPygA6iJ9K6IYnVGMsisreFcBBvAJ436tybdvTU6nXY1u3ZDg920zvemSIWY5kljHLkNelW/BODW8MsKJYzLHUnUn+9WVdGPD47Zjky+WkKUpW5kKUpQClKUApSlAKUpQClKUBAx3DhfkXSe75IpInzY8/T9eXDfxAx9zAYtrFsr3XVhEKQDl2OY8uZPTp+gap+03ZvD460bd9AdQQ0aryMH0JHvVWrJTPzhhe0FzF30tKCEJ1B0L+bEbabKNBpvvWx8axBthLa5WYsBppAABJM6ACDqeh86ucR+E93CFHsN3x8XeLATWQEy+RB1BM6H259x5btq7ftYpWtMi+BXB8ct4SOqwDLA8oG9ZyTsunolPxtnJtBw7vcIVSSFIGktGsGNtJAJ00raOBWlS6hu924G7LaVFHJQCYET0/3Go8Fs3CCbaIgACg5iSeZaSYEnkOo3ittxShALdsyV0ZidAdJ30AH0rOT6RaP7Lu5da8RBzEn8pVUExEHnv96nYZiDkUELEFhuQOnQf4BFR7WJVVVC4utrmcRC9QPepd3HogGUKJ+IDf1/3rn3wbWuTNcEGcrFQAw/qkzmPt9NK94SxcuMLanNcYEkkaIOpjpppWEX3I8OuZhA3LHaAB561snZKyFe5+bKJPuatCFyRWU6RZcB4BZwiAIJaWLXGjMxY5jJA68vKralK9A5RSlKAUpSgFKUoBSlKAUpSgFKUoBSlKAUpSgFap237KjF22cDPeUDupIAAkZwPUTvzjbltdKhqwcJxnBrlkPmHdugJynoDuCNI9OtVZdXf480SCubQtl5iYmv0BjOHWrsd5bR42zKD7a8uceQqh7XcEs9wbiWlBtnMcqgSpP7zby19qwlhpWjWM/c5pw5bdu3s2Y8lMAj0U9Ky8MwbYm4e6t3HUEaAaSY8JbYfUda2XiXDIsFrDBGJAkiQAYBJ/zn5Vffh8i2rL4cXC+RiwLbw5J/8g1YY4+T2zXJ+K0RuyXCLgxDvdXKLQhByLmVZh6CV/1Gtvs4dFkqoE6mBvWWldsYqKpHM23yKUpViBSlKAUpSgFKUoBSlKAUpSgFKUoBSlKAUpSgFKUoBXm4gYEESCII6g716qk7TcdOGQ5Ea48clZgkzBcjzG3OoboGv4eyTh7qMZNstbM9VJAOn1rVuBcafC4tLlxpta27hG0Md/OGAPoDU/hXFLtk3xeDzcJdTcUgkNsxHIbjl8NVmKZMzhtQwzZokDXn9d+VcS/GWjqf5xqzrH/3mFgH9oswdj3ia/epWFxdu6Cbbq4BglWDCd4kc9RXGLnCs1uVV2QjQg5dQeR9ZHsat+zvaTEYLD90uGFzKWM5yCSxJk+Ez09q6FmXZm8Mujq1K5kPxJxI1bCiPy+KT5Btvt7VuXAO0a4mFa3dsXcobu7qspI6oWAzAeW1aRmnwZyi48l3SlKsVFKUoBSlKAUpSgFKUoBSlKAUpSgFKUoBSlKAUpVF2jx2MtgjDWA4y63Cw0J08KCWJG/031iG6JSs1HtxfNzFnIshUFtiOss32mPrWvWMBauXbaYh2RScudSBkY/CTpBEgAg8jOlbKeyd97HeMzlgQ3dgav8AmMsJB1JgiTFUN/CYm3Iu4a69sa50VjlA1kmI/wANc3k7to6f41WmXfYjEXMHfxVrE3rRsHL3Tq6EOZIkIpJUlYnzUb1ecT7T8LtEm5kLRP8ACOvuVA+9aNgeF2cS6K19baaHMGbN6QBC77k9PSt94b2I4eokL3s/O1xmmdzoY18hWkW5LSM5RUXtlbwj8UcBfuG2Q9uDALgEaagnITA6enKt4tlXCuIYRKsIOhG4PmKg4DgGEsMGtYezbYCMy20U+fiAmrECtVfZk6PtKUqSBSlKAUpSgFKUoBSlKAUpSgFKUoBSlKAUpSgFKUoBXyK+0oCh4n2Pwd8ktayMfntkof8At0+orXx2DvYdjcwuJZiNVW4PFI1KhwQIO0ERW/Uqrgi3mzHhmYopcQxUZh0Maj61kpSrFRSlKAUpSgFKUoBSl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7179" name="Picture 11" descr="C:\Users\User\Desktop\арзипова\скачанные файлы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0" y="214313"/>
            <a:ext cx="3000375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www.myhelicopter.ru/i/solutions/Bell_b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88" y="3857625"/>
            <a:ext cx="5140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C:\Users\User\Desktop\арзипова\f_4e156f28013e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342900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http://www.samspace.ru/upload/resize_cache/iblock/1a9/505_296_2/soyuz_2-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75" y="642938"/>
            <a:ext cx="48101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http://www.chelkamaz.ru/upload/shop_1/1/3/7/item_1379/shop_items_catalog_image13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" y="571500"/>
            <a:ext cx="385762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o6oi.ru/main.php/55456-4/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428625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4" descr="http://getpen.ru/faber-castell-grip-10-markers/big/771/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3643313"/>
            <a:ext cx="407511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6" descr="data:image/jpeg;base64,/9j/4AAQSkZJRgABAQAAAQABAAD/2wCEAAkGBxQTEhQTExQWFhQWGBcYGRcXFRUYFxcYFxUXFxcYGxwYHCggGBolGxQXIjEhJikrLi4uFx8zODMsNygtLisBCgoKDg0OGxAQGywmICQvLCwsLCwsLDAvLCwsLCwsLCwwLDAsLCwsLCwsLCwsLCwsLCwsLCwsLCwsLCwsLCwsLP/AABEIAMIBBAMBIgACEQEDEQH/xAAcAAEAAQUBAQAAAAAAAAAAAAAABgIDBAUHAQj/xABBEAABAgMFBAgEAwUIAwAAAAABAAIDBBEFITFBUQYSYXEiMoGRobHB8BNCUtFiguEHI5Ky8RQzQ3KDk8LSFnPi/8QAGgEBAAIDAQAAAAAAAAAAAAAAAAECAwQFBv/EAC0RAAICAQMCAgoDAQAAAAAAAAABAgMRBCExElEFQRMUIiMyYXGBkdFCobHB/9oADAMBAAIRAxEAPwDuKIiAIiIAiLFtCdbCbU3k4DU/ZAJ+dbCbU4nAa/pxUTnLQc87znHvoBy0Uc202wEve478V3VZy/laD68SOVWrtVNRnGsUtH0wyWDvF57SVXdk8H0HZ1uubQO6bed45FSOUnGRBVhrqMxzC+SYdqR2mojRR/qP+6lGz37QZiC4CK4vaMHYPbyIxHDzU4aIPpZFCtn9u2RABFpQ4RGi4jVwGHMKZQoocA5pDmnAg1BUgrREQBERAEREAREQBERAEREAREQBERAEREAREQBERAEREARFjzs42G2rschmUAnZsQ21PYNSojaM4XEvcamhoMhwWXFnfiPNSK4AHDlwWM+UBJyP0nTgc1V7knz3tHOOizMVzvqLRwDTugdw81rVvdtLLdAm4oIuc9zmnI7xr3iuC0QVkQwvV4vWNJNBj4AanQIQTPYuMTCoTg8gcrj6roli2pFgHom7MG9h964rlllO3Gho6ozwqcSf0W7btFFAo3dGlRXzu8FaNUpbo1rdZVW8N7/I7rZluQ4tAei7Qm48itqvnuBtTMNxc13BzR6KY7M/tDNQx4r+En+Rxz4HsoplXKPIq1lVjwtn8zqaLAsq14Uw2sN1Tm03OHMeuCz1Q2giIgCIiAIiIAiIgCIiAIiIAiIgCIiAIiIAiLBtO0RCFBe84DTieCA9tK0Gwhq44N9ToFEp+eJJc51/lw4LR7T7RmGSB0ohzOXvIelKwScnokQ1e4nhW4chgFgnalsblOklNZeyOjwZthNS9pOm8LltYU6KUdeNdO3VcbqsyStOJC6rjT6T1T9lRXdzLPQ7eyzoe09iQ5mGd5u9d1gOmOYGIHsBcotPZF7CS29n1AginGuHeugWRbxIDmnm04imS3UN0GPeOhE8D/mGfPHmthM57TTwzhz7L3esT2U9FchyZNA1lG6+p17V2WJszCJvaGk/wO5e+xY9qbOsbBiBraODSR3ZUVlzuY7M9Lxyc1LaXDALwKp5VFV0DzB7VKkXi4i8HiMFSvHnIYmoHqeQUN7bloptrBKrHtCJ0Xtca3G4kOHJdJ2f2vLqNjiv4wL/AMw+3cuR2EXEjdB3W3V4BTBk4wUqDUaUH9VypXQi92ekU0kupnW4MVrgHNIIOYVa5hI7SGGatLm+LTzGfgpfZW1MKJQPIY4516BPP5TwPeVaFsZ8MupJ8EgREWQkIiIAiIgCIiAIiIAiIgCIiAIiIDGtCZ+GwuzuA5k0USnY+LiauIJ53eS3NtBxo/Fgy04rTfCGOZ7uXBVZMTk1oxi+I5xzP9PC5Yi3O0VmmFFcBhUkcjfTmFqaLRez3PQQknFNcFIVQQNVMaKGjU6ffQKCW8GRZkxuxHDl3kfoplIUfQjHULm7Yt9x4k4AkrYwbcjMFIbg0cAD/NVdXT6S2cduPmeb1msqjYzqstMFoo68cVsGgOHR6Q0OI5HPt8VyGHtTNA/3teBYyngFu7H2zO8BEAYT8wruE/iHy8xcs09FbBZ5+hrQ1lU3jj6jaTZctc58HpAk1ZSjgc7vfJRN7CMWnwXXoU/CjgNf0XZEG/sOBHA+C1tqbMh1d7/cbcfzD79hWKNskjHZoa5yytjmBrpTiSlmy3xogYDdi46gZcBwUyibD33kkczT9FfFhtlwCBjd4VWvqb59DJhpYVLK5LUKGGgNaKAI5VEIQuHkqy2EfELcMNPfvBekKzHdRpVoScZZRMG09je7O7WxoNGk7zPpdh+U/L5cF0ayLchTA6Jo76HXHs1HJcUsaaDnUIqFK4DA2hDhTiQCOWa7UWzpKDfB1NFDrO2nLaB53261G8P+3bepTJzrIo3mOBGeo4EYgq5Di1yZCIiFQiIgCIiAIiIAiIgCIiAx4kDHTRaabsyl8P8AhPocuRUhVESEDzQjjggVqyLYoLXt6QyIo4fp4KB2rYxYSQDQZjLmD54LtFoyrS3pioGBGI5HJRubs8G/rNGYHSbzAxHELHKCfJnrvlHg5BFAGZ98gsOMxxBo25dUjbNQz0gBQ5jA92Hu5Y89s834T2ht5aad2SVwipLJNl85Lk5JPTHwm1ArQ0AWNBtdpuIosyelw8Frq/qte2xm6u8F3blepe7awcGmWncPep9Xc39m2dFmGF8GE+I0HdJa0kA0BpzoR3q6+x44uMF/8JWskWOhAiHEiMqa9F5F/sLNFszTLxNzAH/uiejgr9V6W6Rj6dO3s5f0SKwDFDd2I143TQEg4ZFTCz5+IylTvN0JvC57I7RTjug6YjE4H97GOIwIc8itCshtnAAn4j2kih6MNxxB+bPoheev1EISfVt+P2d6nTynFdP/AH9HU5aKx97CAfpOHcL29ncrFpygexzaUdSoF15GBGXcueSLnw3l3xXOq0No9jKAAACgZhcL9VtmzcUio+ERqC4U53XLVlqlPaCyvqv8M70mF7bx9hEbQ0Nx0VshX4sSMBvGCHDVrmO9arHfP6wiPyn7LQlCSfws1/UE/hmil7wMStVHmfiuEKHeTdUae81nxZqC/rQ6jkqZSJLw3bzGbpIpWp9Sr1ShGWZpmenw9RknJ5M2SkmwwALzr9tAsgrHbPwzmqhNs1XYh4jp0sbr7HajKEVhLBdJVcK0YkIhzXEEYOGI4HVvD2bAjs+oKmMWuaRUXq0tZppr4v6f6KWxrsjhk3sDbpj6Njjdd9YwPMZdngpjCiBwDmkEHAg1B7QuGwZSnzDsK3tjWzFlz0HXZtN7T2euKwR1Fb/kjjSpkvI6wij9l7WQIgo9whu/EeieR9D4raw7Tgu6saGeURp9VlU4vhmJxkuUZaKljwcCDyKqVyoREQBERAEREAREQArAmLPFd6HcdMj9lnogI1HlLzu9B+YI6LuYHmPFYrm/KRuu+k4Hi05qVxoDXCjhX0WtnJGgpTfZpmOP6oDkW1OyZDnRIeZJLaa8vTuzUMiQHNxC7xMyZIze3T52/wDbz5qLWvs22KC5tD+IAb35gcfPityvWSgsPc07NHCbytjlgB0716IJLgK9I4DRSuLsvEBvw1FwKvwtnhCHxKXg+aw6vXz9HJrszNpdDWrFnuYclKNhDdGOZ117FcKKoBeJnNyfVLk9ZGKisIpovQSL2mh8+BVSpqkZOLzESSksMrlJp2Rxy9FtpGJU0cP+w5ZOHA+CjkhNAO5nwqphJwA4Ar0tUuqKbODZDpk0eTNlClSLvrbhw3h8vbdoVrpqycPiM3m644+qkkvMOh8Rp9lmwWMiDoUGrcu7Ls7lmXOS1U3CSkQGLYkLJvcSPJWjYsPV4/O71KktpyBYeiKZ0OB4g+wtHMTu4aObQ8wtpSqa3S/B2q9RGa5MM2KMosQdoPmFr5+XMLCM48CG38Lgs2atgYCp4BaWae9/ScKAYBa1/oOnaK/BbqUmorllEe0XNFzjXsp5Kwy2Y/4T3rEdeVVuLndEOyN9aStLDM5lvRh8o/iP2Wzs+04kW6rQ76XE38jS/wB8FHi3vVcMnEXEYKvo6+3+mK3RxcfZ2Z0OxrGmZgVhRJYuGLPiPa8dhh38wSFtf/H7VZ1QT/kmAPNwUBkJt5Ie0kOuIIJBB1BGBXSNm9vIraMmRvt+sUDxzGDvA81sR01T7r7nnbLrIvDSLDG2wz/Dj/7sJ/8AzK9Nt2szGFHP+gH/AMrSukSM9DjN34bg4cMRwIxB4FZCy+q9py/Jh9Y7xX4OYjbWfZ1oDvzS8UfZXpT9o0Yvax0vvFzgN1jXh5qadEOJqfdy6QilUTT2myHbB/wQREWyYAiIgCIiAIiIDGmJMOvFztfutROSV9T0X5OGfMfN238VIFTEhhwoRUICIxYdDR7QCcHDqO+x4FYk/IBzHNF1RhlwopNMyTmg7o32HFpvNP8AkFqzLXVh3j6CbxyJw5HvVJRysFoyw8nMZiAWkgihGKsKf2nZzYoN14xBucO/1UJtOQfCqaVbqKgj/MMvLiuFd4dKL9h7HYq1sZL2uTHWLNRxSgwzPoNVYfMH6HE+CyLHs98WMwxBRgNaLH6r6OLnPhbl3qFJ9MfMzLIsSv72JcD1W50y7OOfiZCwkXC4cFU515Xi412rtteW9u3kZ40xjwiouOp71bMQtNanmMRz1VSJRq7aZKUZP6eQnTCaw0ZkrbjXjcigHjlz/UX8VXM2RDiDo9JuhxHI5nuPNRGM7dibpOZ81uZGI9t7TdovZ02qyCkvM4s04SwVnZxgvAB8xzWq2mswNgEtGBFeWBUvl5wP63Rdr7xHA+C9n5UPY5rgKEUrS6/UZeWlVeccrBem5wsUn5M4iRQqolbq37BfBJuq3UX+/NaMtyJpwNx8Vp47nrK7YWLqiwXd69D6CqpArx4AVVMYa45N9T9lKjkrbbGC3NnZEct3RoBVSg2zLgAOc0HgHH+UU8VB96goqF0YU7bnNXhkZvqse78kdCs/auFDcDDilrtaOHfUUI4G5dAsHbeHEAEWg/G29p4kDDmKjkvnwrIkp18J28xxHCtx96q7rxwY7vCINe7e/wAz6ohxA4BzSCDeCDUHkQqlwzZ/bGLCo+G6jT1mG9lc7sq8KYaLqWzW1cKa6PUi06hNxpjunPliqJnBnBweGSFERSUCIiAIiIAiIgCIiALGmZJrr+q76h66rJRAR+dl6UEQUOT2/f0K1c9K3VcAR9bcPzD5fLipmRVUPgNIpQdlyhrJKeDnTrEhm8ADy/RHSQYK0vF/ZmpRPWHTpQ7uHy//AD2XcAtcGfK4UOhx5jUcQte6pTg4PzWDLCeJJ9iNRG0K8qs6cki3C8aZjlr7wWsMduq8Xdo7aZdMl9zvV3Qmspl1URH0FSrL5xowvWotG0KndBq4mgGlfJKtLZN8bCVsYmHGc+JGLWCvIZqY2bJua0b1K96qsazGwWC7puFScxXL7rPK6EvEpwShTwvM0XSpPqkWHwFTBnHw7j0m+IV8qh7aqafF7ov290RLTRfBajwYccdEgE5Uq08CKXeXBRS09nCD0Ruu0N7TyofKo5LPtF7oUSoNKrNlra3huvA7RcfseIv4r0Vc4XQU1wzV6p1vBCIljRsMOACofs+WMc81qAT3BdIDWuwFRpdvDkcHcrjzVmZkgWupeCCDwyoRksigkXhqJdSb7nInKlZVoyphvLTkTTisVbied0esUlJZR6qSi8JQNmfZDr3A4XHzHopXIsczdiQ3EOF4piCMwolZzD2uI7AMPupXJzm42mJNwGZdktaWMs8rr5KV0mjpOz22gdC/f9cGlQAN4UBBIyN5w0XivbL7IMhy7fjtrEd0iK9WoADeJFL+JK9Vlk0CWoiKSAiIgCIiAIiIAiIgCIiALSTckQSHN3mVJaRi31BHBbtEBEpmVNL+m3Udcc6Y8x3KPWnYu+N5p/MMe3XniugTMhW9hodMitRMyt/0P5XO56+axTqUuTJGxo5nMWHFrQuNOGBV+zbA3XtcRgQptEZQ0e3dJ7Wu5HXgb1afK6XcPsVry08cNGRWtmO9UL0OrcesPFUleMlF1ycZco6ifUso9KpKEqiLEDRUqucvYk0G1bwA051H6+ixrLo8LyalnzkcQ4fVbeXZDU+Sldm2HCgigG8cy70C9d4ZVKNCTOZqJJyNZCYW4H7LMgzQJobnePfmOB8Fti0aDuCwpqz2uwFCulgwKRordsZkUFxaOLgPEjLnhxUFnrEcwmhu1x/ougxo7oDule3xHb78q+OgQo17ei7h6geYpyKJtcG7RrbKlhPY5j/Yzm4Adq9EJjcOm7wHYpxN7ONJrQAnTqnloeHgrctYLQa0vGXFHKTM1niM5rGSPS8uWgudibydBoujfsw2YLyJyM3oj+5adRi/sy41OQWs2d2c/tkfd/wIZq9w+Y5NHPwFTouwwoYa0NaAGtAAAuAAFABoFCRzZyyVIiK5jCIiAIiIAiIgCIiAIiIAiIgCIiAK3Gghwo4VVxEBpJuRc0G7fZmKVIHEZrWmBQVYd5v0k3jkT5HvUtWDN2c13Sb0XajA8wqtAis1CDwaYjLBwWjmZl8OpNHNGdLxz05qVzkuQaPBDsnD75jh5LXTcuD1+x7cO3Ty4rR1Giru+JGeu6UeCKxrepoO8+S1E/azn3Nrzw7h91J5zZ9pNQAOWB+yxmWMBiFr1+HVweUjJK9s2my0oIcs0/M+pJzuNB6ntWzJVEmAITQPlqPfvNVFdWKxFI1XuzwrxCV4rEGutyWDoZ19/wBO1QqUjHI4Kd2nEAhmvul/oudyMSr7sCT5qrLolUlaDiKPFbsTnwOqsshRY8YQIQ6Tz0jfRozFdAMe7FW4rwGgNve65uvE+810jY7Z8SsKrh+9fe6t5aMQ2vnqeQU8kZNnYtlsloTYTMBic3OOLj70CzkRWKhERAEREAREQBERAEREAREQBERAEREAREQBERAURYQcKOAI0K0k7ZTmVMPpN+nMctfeK3yKGgQYw6Xsu1Yerxp9J8OS8aQbqUObTjzGo4hS2fsxkS/qu+oeuq0M3IltGxBdXovGFeB+U+71XBOTWkFhq0VBuIzVbIrXdU8xmOxXYrHMud0m6gdIcwMeY7lpLVlQek044OGP6pwOTbEqzGmWtFSbveeCh83Nx2Xb76a1PrgtXHnIrsaniSSfHBR1E4NjtNbPxKw2Z3XaLUQKMHn9grkvJnHM+C2WzFgOnJhsMVEJvSe7gDeeZwHfkVG7ZJLv2bWGXn+1xhdWkJp1F29yGA41OQXRlbgQWsa1jAGtaAABgABQBXFkSwUCIikBERAEREAREQBERAEREAREQBERAEREAREQBERAEREAXj2gihAIORwXqIDTztlkXwr/AMJPkfQ96jE3AqTduOzBwrxHqPFT9YdoWcyKOkKOGDhiPuOChoHN5mCOq4X07CNRqFiMs9lcOxSm07LLAWxAC04OyrqM2u4eaj0eSIdRkQkcQARreowTkwZ2BUiDDFXuIBpxwaOK6bstYbZSCGChe697hmdBwGA7Tmtbsds6IX7+IOmeqDi0HFx/EfAcypUpSAREUkBERAEREAREQBERAEREAREQBERAEREAREQBERAEREAREQBERAEREBTEYHAggEHEEVBUSsmA3+1EbraCt1BS7BeogJciIgCIiAIiIAiI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entury Schoolbook"/>
            </a:endParaRPr>
          </a:p>
        </p:txBody>
      </p:sp>
      <p:pic>
        <p:nvPicPr>
          <p:cNvPr id="19460" name="Picture 7" descr="C:\Users\User\Desktop\арзипова\скачанные файлы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0" y="642938"/>
            <a:ext cx="33512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http://img.officemag.ru/goods/100337/4e85b6fd2d166_x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5" y="3571875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www.press-line.ru/blogs/sport/img/soccer_bal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357188"/>
            <a:ext cx="3095625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4" descr="https://encrypted-tbn1.gstatic.com/images?q=tbn:ANd9GcT2xx_AXeshyef9VhAmY2k2_lUlASew8JHr1Q51eHLQi8lzWsx_u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3714750"/>
            <a:ext cx="2662238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https://encrypted-tbn0.gstatic.com/images?q=tbn:ANd9GcQXRPrkESXHE70EgHL_RXRaitP2Wta4Bpjk5D5bc1tYcX8V7Vr1Y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0" y="3643313"/>
            <a:ext cx="268605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http://guruopta.ru/image/korporativnaya_kniga_prodaj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714375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54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Гульназ</cp:lastModifiedBy>
  <cp:revision>16</cp:revision>
  <dcterms:created xsi:type="dcterms:W3CDTF">2015-03-27T08:41:15Z</dcterms:created>
  <dcterms:modified xsi:type="dcterms:W3CDTF">2023-09-28T18:52:32Z</dcterms:modified>
</cp:coreProperties>
</file>