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6" r:id="rId4"/>
    <p:sldId id="265" r:id="rId5"/>
    <p:sldId id="261" r:id="rId6"/>
    <p:sldId id="262" r:id="rId7"/>
    <p:sldId id="264" r:id="rId8"/>
    <p:sldId id="263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67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FA69-1B45-4833-827E-C6D16EA3E7D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3E49-6D31-41DB-AF1F-740D8AEB6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5988015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FA69-1B45-4833-827E-C6D16EA3E7D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3E49-6D31-41DB-AF1F-740D8AEB6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6696356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FA69-1B45-4833-827E-C6D16EA3E7D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3E49-6D31-41DB-AF1F-740D8AEB6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0001283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FA69-1B45-4833-827E-C6D16EA3E7D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3E49-6D31-41DB-AF1F-740D8AEB6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8659597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FA69-1B45-4833-827E-C6D16EA3E7D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3E49-6D31-41DB-AF1F-740D8AEB6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8106316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FA69-1B45-4833-827E-C6D16EA3E7D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3E49-6D31-41DB-AF1F-740D8AEB6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4545935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FA69-1B45-4833-827E-C6D16EA3E7D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3E49-6D31-41DB-AF1F-740D8AEB6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7633472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FA69-1B45-4833-827E-C6D16EA3E7D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3E49-6D31-41DB-AF1F-740D8AEB6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295000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FA69-1B45-4833-827E-C6D16EA3E7D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3E49-6D31-41DB-AF1F-740D8AEB6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8645002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FA69-1B45-4833-827E-C6D16EA3E7D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3E49-6D31-41DB-AF1F-740D8AEB6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8362947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FA69-1B45-4833-827E-C6D16EA3E7D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53E49-6D31-41DB-AF1F-740D8AEB6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0186027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7FA69-1B45-4833-827E-C6D16EA3E7DE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53E49-6D31-41DB-AF1F-740D8AEB6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722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В РАБОТЕ\Мои рисунки\иллюстрации\фоны для презентаций\природа\фоны времена года\children autumn background 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549" y="-22284"/>
            <a:ext cx="9144000" cy="688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3051" y="3573016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dirty="0" err="1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Ритмослоги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1196752"/>
            <a:ext cx="7056784" cy="2016224"/>
          </a:xfrm>
          <a:prstGeom prst="roundRect">
            <a:avLst/>
          </a:prstGeom>
          <a:solidFill>
            <a:schemeClr val="bg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Constantia" pitchFamily="18" charset="0"/>
              </a:rPr>
              <a:t>Осенние чудеса</a:t>
            </a:r>
            <a:endParaRPr lang="ru-RU" sz="6600" b="1" dirty="0">
              <a:solidFill>
                <a:srgbClr val="C000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8041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556149"/>
            <a:ext cx="8009732" cy="6048672"/>
          </a:xfrm>
          <a:prstGeom prst="rect">
            <a:avLst/>
          </a:prstGeom>
          <a:solidFill>
            <a:schemeClr val="bg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7868" y="764704"/>
            <a:ext cx="766916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  <a:defRPr/>
            </a:pPr>
            <a:r>
              <a:rPr lang="ru-RU" sz="2800" dirty="0" smtClean="0">
                <a:latin typeface="Bookman Old Style" pitchFamily="18" charset="0"/>
              </a:rPr>
              <a:t>Прохлопай </a:t>
            </a:r>
            <a:r>
              <a:rPr lang="ru-RU" sz="2800" dirty="0">
                <a:latin typeface="Bookman Old Style" pitchFamily="18" charset="0"/>
              </a:rPr>
              <a:t>и произнеси </a:t>
            </a:r>
            <a:r>
              <a:rPr lang="ru-RU" sz="2800" dirty="0" err="1">
                <a:latin typeface="Bookman Old Style" pitchFamily="18" charset="0"/>
              </a:rPr>
              <a:t>ритмослогами</a:t>
            </a:r>
            <a:r>
              <a:rPr lang="ru-RU" sz="2800" dirty="0">
                <a:latin typeface="Bookman Old Style" pitchFamily="18" charset="0"/>
              </a:rPr>
              <a:t> ритмические картинки</a:t>
            </a:r>
            <a:r>
              <a:rPr lang="ru-RU" sz="2800" dirty="0" smtClean="0">
                <a:latin typeface="Bookman Old Style" pitchFamily="18" charset="0"/>
              </a:rPr>
              <a:t>.</a:t>
            </a:r>
            <a:r>
              <a:rPr lang="ru-RU" sz="2800" dirty="0">
                <a:latin typeface="Bookman Old Style" pitchFamily="18" charset="0"/>
              </a:rPr>
              <a:t> </a:t>
            </a:r>
            <a:endParaRPr lang="ru-RU" sz="2800" dirty="0" smtClean="0">
              <a:latin typeface="Bookman Old Style" pitchFamily="18" charset="0"/>
            </a:endParaRPr>
          </a:p>
          <a:p>
            <a:pPr>
              <a:defRPr/>
            </a:pPr>
            <a:r>
              <a:rPr lang="ru-RU" sz="2800" dirty="0" smtClean="0">
                <a:latin typeface="Bookman Old Style" pitchFamily="18" charset="0"/>
              </a:rPr>
              <a:t>*</a:t>
            </a:r>
            <a:r>
              <a:rPr lang="ru-RU" sz="2800" dirty="0">
                <a:latin typeface="Bookman Old Style" pitchFamily="18" charset="0"/>
              </a:rPr>
              <a:t>БОЛЬШИЕ КАРТИНКИ – ДЛИННЫЕ ЗВУКИ (ТА), МАЛЕНЬКИЕ КАРТИНКИ – КОРОТКИЕ ЗВУКИ (ТИ)</a:t>
            </a:r>
          </a:p>
          <a:p>
            <a:pPr>
              <a:defRPr/>
            </a:pPr>
            <a:endParaRPr lang="ru-RU" sz="2800" dirty="0">
              <a:latin typeface="Bookman Old Style" pitchFamily="18" charset="0"/>
            </a:endParaRPr>
          </a:p>
          <a:p>
            <a:pPr>
              <a:defRPr/>
            </a:pPr>
            <a:endParaRPr lang="ru-RU" sz="2800" dirty="0">
              <a:latin typeface="Bookman Old Style" pitchFamily="18" charset="0"/>
            </a:endParaRPr>
          </a:p>
          <a:p>
            <a:pPr>
              <a:defRPr/>
            </a:pPr>
            <a:r>
              <a:rPr lang="ru-RU" sz="2800" dirty="0">
                <a:latin typeface="Bookman Old Style" pitchFamily="18" charset="0"/>
              </a:rPr>
              <a:t>2. Щёлкни мышкой – проговори стихи со звучащими жестами.</a:t>
            </a:r>
          </a:p>
          <a:p>
            <a:pPr>
              <a:defRPr/>
            </a:pPr>
            <a:endParaRPr lang="ru-RU" sz="2800" dirty="0">
              <a:latin typeface="Bookman Old Style" pitchFamily="18" charset="0"/>
            </a:endParaRPr>
          </a:p>
          <a:p>
            <a:pPr>
              <a:defRPr/>
            </a:pPr>
            <a:r>
              <a:rPr lang="ru-RU" sz="2800" dirty="0">
                <a:latin typeface="Bookman Old Style" pitchFamily="18" charset="0"/>
              </a:rPr>
              <a:t>3. Сыграй ритм на музыкальном инструменте</a:t>
            </a:r>
            <a:r>
              <a:rPr lang="ru-RU" sz="2800" dirty="0" smtClean="0">
                <a:latin typeface="Bookman Old Style" pitchFamily="18" charset="0"/>
              </a:rPr>
              <a:t>.</a:t>
            </a:r>
            <a:endParaRPr lang="ru-RU" sz="28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32477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1031" y="4514850"/>
            <a:ext cx="8009732" cy="1752600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tx1"/>
                </a:solidFill>
                <a:latin typeface="Bookman Old Style" pitchFamily="18" charset="0"/>
              </a:rPr>
              <a:t>раз, два, ТРИ -  </a:t>
            </a:r>
            <a:r>
              <a:rPr lang="ru-RU" sz="4400" dirty="0" err="1">
                <a:solidFill>
                  <a:schemeClr val="tx1"/>
                </a:solidFill>
                <a:latin typeface="Bookman Old Style" pitchFamily="18" charset="0"/>
              </a:rPr>
              <a:t>посмоТРИ</a:t>
            </a:r>
            <a:r>
              <a:rPr lang="ru-RU" sz="4400" dirty="0">
                <a:solidFill>
                  <a:schemeClr val="tx1"/>
                </a:solidFill>
                <a:latin typeface="Bookman Old Style" pitchFamily="18" charset="0"/>
              </a:rPr>
              <a:t>,</a:t>
            </a:r>
            <a:r>
              <a:rPr lang="ru-RU" sz="440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440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4400" smtClean="0">
                <a:solidFill>
                  <a:schemeClr val="tx1"/>
                </a:solidFill>
                <a:latin typeface="Bookman Old Style" pitchFamily="18" charset="0"/>
              </a:rPr>
              <a:t>улетели </a:t>
            </a:r>
            <a:r>
              <a:rPr lang="ru-RU" sz="4400" dirty="0" err="1">
                <a:solidFill>
                  <a:schemeClr val="tx1"/>
                </a:solidFill>
                <a:latin typeface="Bookman Old Style" pitchFamily="18" charset="0"/>
              </a:rPr>
              <a:t>журавЛИ</a:t>
            </a:r>
            <a:r>
              <a:rPr lang="ru-RU" sz="4400" dirty="0">
                <a:solidFill>
                  <a:schemeClr val="tx1"/>
                </a:solidFill>
                <a:latin typeface="Bookman Old Style" pitchFamily="18" charset="0"/>
              </a:rPr>
              <a:t>.</a:t>
            </a: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838" y="765175"/>
            <a:ext cx="94773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5575" y="1012825"/>
            <a:ext cx="9477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60350"/>
            <a:ext cx="1701800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3763" y="749300"/>
            <a:ext cx="94773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7213" y="892175"/>
            <a:ext cx="947737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03225"/>
            <a:ext cx="1701800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3" y="2708275"/>
            <a:ext cx="947737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4900" y="3068638"/>
            <a:ext cx="947738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7909" y="2997200"/>
            <a:ext cx="94773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9938" y="2997200"/>
            <a:ext cx="94773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03638"/>
            <a:ext cx="9477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997200"/>
            <a:ext cx="94773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488" y="2200275"/>
            <a:ext cx="169227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413979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631031" y="4514850"/>
            <a:ext cx="80097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мы в </a:t>
            </a:r>
            <a:r>
              <a:rPr lang="ru-RU" sz="4400" dirty="0" err="1" smtClean="0">
                <a:solidFill>
                  <a:schemeClr val="tx1"/>
                </a:solidFill>
                <a:latin typeface="Bookman Old Style" pitchFamily="18" charset="0"/>
              </a:rPr>
              <a:t>леСОК</a:t>
            </a:r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 ПО-ШЛИ,</a:t>
            </a:r>
          </a:p>
          <a:p>
            <a:r>
              <a:rPr lang="ru-RU" sz="4400" dirty="0" err="1" smtClean="0">
                <a:solidFill>
                  <a:schemeClr val="tx1"/>
                </a:solidFill>
                <a:latin typeface="Bookman Old Style" pitchFamily="18" charset="0"/>
              </a:rPr>
              <a:t>ягоДЫ</a:t>
            </a:r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 НА-ШЛИ.</a:t>
            </a:r>
            <a:endParaRPr lang="ru-RU" sz="4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1027" name="Picture 3" descr="C:\Documents and Settings\Admin\Рабочий стол\w250h2501387217373strawber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20688"/>
            <a:ext cx="1803524" cy="180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Documents and Settings\Admin\Рабочий стол\w250h2501387217373strawber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7239" y="636877"/>
            <a:ext cx="1803524" cy="180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Documents and Settings\Admin\Рабочий стол\w250h2501387217373strawber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381" y="1124744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Documents and Settings\Admin\Рабочий стол\w250h2501387217373strawber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9843" y="1128275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Documents and Settings\Admin\Рабочий стол\w250h2501387217373strawber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9723" y="2633381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Documents and Settings\Admin\Рабочий стол\w250h2501387217373strawber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2185" y="2636912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Documents and Settings\Admin\Рабочий стол\w250h2501387217373strawber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4135" y="636877"/>
            <a:ext cx="1803524" cy="180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Documents and Settings\Admin\Рабочий стол\w250h2501387217373strawber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8910" y="2195571"/>
            <a:ext cx="1803524" cy="180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Documents and Settings\Admin\Рабочий стол\w250h2501387217373strawber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2482" y="2244987"/>
            <a:ext cx="1803524" cy="180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Documents and Settings\Admin\Рабочий стол\w250h2501387217373strawber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56054" y="2294403"/>
            <a:ext cx="1803524" cy="180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18243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1031" y="4514850"/>
            <a:ext cx="8009732" cy="17526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я кричу в </a:t>
            </a:r>
            <a:r>
              <a:rPr lang="ru-RU" sz="4400" dirty="0">
                <a:solidFill>
                  <a:schemeClr val="tx1"/>
                </a:solidFill>
                <a:latin typeface="Bookman Old Style" pitchFamily="18" charset="0"/>
              </a:rPr>
              <a:t>лесу </a:t>
            </a:r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а-У 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Всё </a:t>
            </a:r>
            <a:r>
              <a:rPr lang="ru-RU" sz="4400" dirty="0">
                <a:solidFill>
                  <a:schemeClr val="tx1"/>
                </a:solidFill>
                <a:latin typeface="Bookman Old Style" pitchFamily="18" charset="0"/>
              </a:rPr>
              <a:t>равно грибок </a:t>
            </a:r>
            <a:r>
              <a:rPr lang="ru-RU" sz="4400" dirty="0" err="1" smtClean="0">
                <a:solidFill>
                  <a:schemeClr val="tx1"/>
                </a:solidFill>
                <a:latin typeface="Bookman Old Style" pitchFamily="18" charset="0"/>
              </a:rPr>
              <a:t>най</a:t>
            </a:r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-ДУ</a:t>
            </a:r>
          </a:p>
          <a:p>
            <a:endParaRPr lang="ru-RU" sz="4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2051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2248" y="672764"/>
            <a:ext cx="2564682" cy="193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55762" y="2670065"/>
            <a:ext cx="2564682" cy="193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197" y="1570663"/>
            <a:ext cx="1584176" cy="119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13051"/>
            <a:ext cx="1584176" cy="119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72972"/>
            <a:ext cx="1584176" cy="119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1334" y="1507003"/>
            <a:ext cx="1584176" cy="119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51390"/>
            <a:ext cx="1584176" cy="119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416" y="3151391"/>
            <a:ext cx="1584176" cy="119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8373" y="3125193"/>
            <a:ext cx="1584176" cy="119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4116" y="3125194"/>
            <a:ext cx="1584176" cy="119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4889" y="1507004"/>
            <a:ext cx="1584176" cy="119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5111" y="3106243"/>
            <a:ext cx="1584176" cy="119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672" y="1576710"/>
            <a:ext cx="1584176" cy="119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Documents and Settings\Admin\Рабочий стол\56926b2cd5769_figura_sad._grib_borovik_krasnyy_malenkiy_13kh11_sm_art.12527-220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9624" y="3106243"/>
            <a:ext cx="1584176" cy="119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95979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1031" y="4514850"/>
            <a:ext cx="8009732" cy="1752600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tx1"/>
                </a:solidFill>
                <a:latin typeface="Bookman Old Style" pitchFamily="18" charset="0"/>
              </a:rPr>
              <a:t>д</a:t>
            </a:r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ует-дует ВЕ-ТЕР,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дует, </a:t>
            </a:r>
            <a:r>
              <a:rPr lang="ru-RU" sz="4400" dirty="0" err="1" smtClean="0">
                <a:solidFill>
                  <a:schemeClr val="tx1"/>
                </a:solidFill>
                <a:latin typeface="Bookman Old Style" pitchFamily="18" charset="0"/>
              </a:rPr>
              <a:t>задуВА</a:t>
            </a:r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-ЕТ.</a:t>
            </a:r>
            <a:endParaRPr lang="ru-RU" sz="4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" name="AutoShape 5" descr="Картинки по запросу осенний лист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7" descr="Картинки по запросу осенний лист 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9" descr="Картинки по запросу осенний лист 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4" name="Picture 12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775" y="949988"/>
            <a:ext cx="1582961" cy="143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7390" y="949987"/>
            <a:ext cx="1582961" cy="143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949985"/>
            <a:ext cx="1582961" cy="143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288" y="949988"/>
            <a:ext cx="1582961" cy="143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9768" y="426011"/>
            <a:ext cx="2159448" cy="196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9492" y="465138"/>
            <a:ext cx="2159448" cy="196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079" y="2570565"/>
            <a:ext cx="1582961" cy="143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2071" y="2722640"/>
            <a:ext cx="1582961" cy="143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8886" y="2403630"/>
            <a:ext cx="1582961" cy="143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81615" y="2386056"/>
            <a:ext cx="1582961" cy="143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4576" y="2141642"/>
            <a:ext cx="2159448" cy="196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30239"/>
            <a:ext cx="2159448" cy="196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08290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1031" y="4514850"/>
            <a:ext cx="8009732" cy="17526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ЛИСТ, ЛИСТ </a:t>
            </a:r>
            <a:r>
              <a:rPr lang="ru-RU" sz="4400" dirty="0" err="1" smtClean="0">
                <a:solidFill>
                  <a:schemeClr val="tx1"/>
                </a:solidFill>
                <a:latin typeface="Bookman Old Style" pitchFamily="18" charset="0"/>
              </a:rPr>
              <a:t>пошурШИ</a:t>
            </a:r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.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что приснилось </a:t>
            </a:r>
            <a:r>
              <a:rPr lang="ru-RU" sz="4400" dirty="0" err="1" smtClean="0">
                <a:solidFill>
                  <a:schemeClr val="tx1"/>
                </a:solidFill>
                <a:latin typeface="Bookman Old Style" pitchFamily="18" charset="0"/>
              </a:rPr>
              <a:t>расскаЖИ</a:t>
            </a:r>
            <a:r>
              <a:rPr lang="ru-RU" sz="4400" dirty="0">
                <a:solidFill>
                  <a:schemeClr val="tx1"/>
                </a:solidFill>
                <a:latin typeface="Bookman Old Style" pitchFamily="18" charset="0"/>
              </a:rPr>
              <a:t>?</a:t>
            </a:r>
          </a:p>
        </p:txBody>
      </p:sp>
      <p:sp>
        <p:nvSpPr>
          <p:cNvPr id="2" name="AutoShape 4" descr="Картинки по запросу осенний лист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49376">
            <a:off x="-356528" y="834290"/>
            <a:ext cx="3295607" cy="171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49376">
            <a:off x="1783935" y="804756"/>
            <a:ext cx="3295607" cy="171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49376">
            <a:off x="4107304" y="1303148"/>
            <a:ext cx="1998840" cy="104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49376">
            <a:off x="4868723" y="1303146"/>
            <a:ext cx="1998840" cy="104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49376">
            <a:off x="291855" y="3247364"/>
            <a:ext cx="1998840" cy="104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49376">
            <a:off x="1187795" y="3247365"/>
            <a:ext cx="1998840" cy="104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49376">
            <a:off x="2276435" y="3247363"/>
            <a:ext cx="1998840" cy="104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49376">
            <a:off x="3140531" y="3221725"/>
            <a:ext cx="1998840" cy="104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49376">
            <a:off x="4589212" y="3163755"/>
            <a:ext cx="1998840" cy="104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49376">
            <a:off x="5479193" y="3112325"/>
            <a:ext cx="1998840" cy="104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49376">
            <a:off x="6015246" y="572349"/>
            <a:ext cx="3295607" cy="171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Картинки по запросу осенний лист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49376">
            <a:off x="6375286" y="2580718"/>
            <a:ext cx="3295607" cy="171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60127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1031" y="4514850"/>
            <a:ext cx="8009732" cy="1752600"/>
          </a:xfrm>
        </p:spPr>
        <p:txBody>
          <a:bodyPr>
            <a:normAutofit/>
          </a:bodyPr>
          <a:lstStyle/>
          <a:p>
            <a:r>
              <a:rPr lang="ru-RU" sz="4400" dirty="0" err="1" smtClean="0">
                <a:solidFill>
                  <a:schemeClr val="tx1"/>
                </a:solidFill>
                <a:latin typeface="Bookman Old Style" pitchFamily="18" charset="0"/>
              </a:rPr>
              <a:t>кабаЧОК</a:t>
            </a:r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,</a:t>
            </a:r>
            <a:r>
              <a:rPr lang="ru-RU" sz="4400" dirty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4400" dirty="0" err="1">
                <a:solidFill>
                  <a:schemeClr val="tx1"/>
                </a:solidFill>
                <a:latin typeface="Bookman Old Style" pitchFamily="18" charset="0"/>
              </a:rPr>
              <a:t>кабаЧОК</a:t>
            </a:r>
            <a:r>
              <a:rPr lang="ru-RU" sz="4400" dirty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4400" dirty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отлежал себе </a:t>
            </a:r>
            <a:r>
              <a:rPr lang="ru-RU" sz="4400" dirty="0" err="1" smtClean="0">
                <a:solidFill>
                  <a:schemeClr val="tx1"/>
                </a:solidFill>
                <a:latin typeface="Bookman Old Style" pitchFamily="18" charset="0"/>
              </a:rPr>
              <a:t>бо</a:t>
            </a:r>
            <a:r>
              <a:rPr lang="ru-RU" sz="4400" dirty="0" smtClean="0">
                <a:solidFill>
                  <a:schemeClr val="tx1"/>
                </a:solidFill>
                <a:latin typeface="Bookman Old Style" pitchFamily="18" charset="0"/>
              </a:rPr>
              <a:t>-ЧОК.</a:t>
            </a:r>
            <a:endParaRPr lang="ru-RU" sz="4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" name="AutoShape 2" descr="Картинки по запросу кабачок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Картинки по запросу кабачок png"/>
          <p:cNvSpPr>
            <a:spLocks noChangeAspect="1" noChangeArrowheads="1"/>
          </p:cNvSpPr>
          <p:nvPr/>
        </p:nvSpPr>
        <p:spPr bwMode="auto">
          <a:xfrm>
            <a:off x="455529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9281" y="1052736"/>
            <a:ext cx="1965588" cy="100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834412" flipV="1">
            <a:off x="188458" y="1040176"/>
            <a:ext cx="1936042" cy="917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583398">
            <a:off x="2356233" y="646748"/>
            <a:ext cx="2965408" cy="1510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3085" y="1011191"/>
            <a:ext cx="1965588" cy="100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834412" flipV="1">
            <a:off x="4312262" y="998631"/>
            <a:ext cx="1936042" cy="917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583398">
            <a:off x="6480037" y="605203"/>
            <a:ext cx="2965408" cy="1510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131" y="3112923"/>
            <a:ext cx="1965588" cy="100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834412" flipV="1">
            <a:off x="-207692" y="3100363"/>
            <a:ext cx="1936042" cy="917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6143" y="3126988"/>
            <a:ext cx="1965588" cy="100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834412" flipV="1">
            <a:off x="2115320" y="3114428"/>
            <a:ext cx="1936042" cy="917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583398">
            <a:off x="4544057" y="3091690"/>
            <a:ext cx="1929416" cy="982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228766">
            <a:off x="6100650" y="2668285"/>
            <a:ext cx="2965408" cy="1510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442176">
            <a:off x="5121953" y="3594640"/>
            <a:ext cx="1875789" cy="955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919528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В РАБОТЕ\Мои рисунки\иллюстрации\фоны для презентаций\природа\фоны времена года\children autumn background 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549" y="-22284"/>
            <a:ext cx="9144000" cy="688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115616" y="620688"/>
            <a:ext cx="7272808" cy="5472608"/>
          </a:xfrm>
          <a:prstGeom prst="roundRect">
            <a:avLst/>
          </a:prstGeom>
          <a:solidFill>
            <a:schemeClr val="bg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9054" y="2621979"/>
            <a:ext cx="7128793" cy="1470025"/>
          </a:xfrm>
        </p:spPr>
        <p:txBody>
          <a:bodyPr>
            <a:noAutofit/>
          </a:bodyPr>
          <a:lstStyle/>
          <a:p>
            <a:pPr marL="0" indent="0"/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Презентацию подготовила музыкальный руководитель МДОУ «Детский сад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№14«Ромашка» г.Белореченск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/>
            </a:r>
            <a:br>
              <a:rPr lang="ru-RU" sz="3600" dirty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Дмитриева Л.В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/>
            </a:r>
            <a:br>
              <a:rPr lang="ru-RU" sz="3600" dirty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</a:br>
            <a:endParaRPr lang="ru-RU" sz="3600" b="1" dirty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4742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102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Осенние чудеса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Презентацию подготовила музыкальный руководитель МДОУ «Детский сад №14«Ромашка» г.Белореченск Дмитриева Л.В </vt:lpstr>
    </vt:vector>
  </TitlesOfParts>
  <Company>Microsoft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Осенние чудеса</dc:title>
  <dc:creator>Admin</dc:creator>
  <cp:lastModifiedBy>USER</cp:lastModifiedBy>
  <cp:revision>15</cp:revision>
  <dcterms:created xsi:type="dcterms:W3CDTF">2016-11-02T23:02:07Z</dcterms:created>
  <dcterms:modified xsi:type="dcterms:W3CDTF">2023-09-28T11:50:46Z</dcterms:modified>
</cp:coreProperties>
</file>