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43" autoAdjust="0"/>
  </p:normalViewPr>
  <p:slideViewPr>
    <p:cSldViewPr>
      <p:cViewPr varScale="1">
        <p:scale>
          <a:sx n="107" d="100"/>
          <a:sy n="107" d="100"/>
        </p:scale>
        <p:origin x="-8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Полезные ископаемые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и</a:t>
            </a:r>
            <a:r>
              <a:rPr lang="ru-RU" dirty="0" smtClean="0"/>
              <a:t>ли</a:t>
            </a:r>
          </a:p>
          <a:p>
            <a:r>
              <a:rPr lang="ru-RU" sz="4000" b="1" dirty="0">
                <a:effectLst/>
              </a:rPr>
              <a:t>п</a:t>
            </a:r>
            <a:r>
              <a:rPr lang="ru-RU" sz="4000" b="1" dirty="0" smtClean="0">
                <a:effectLst/>
              </a:rPr>
              <a:t>риродные </a:t>
            </a:r>
            <a:r>
              <a:rPr lang="ru-RU" sz="4000" b="1" dirty="0">
                <a:effectLst/>
              </a:rPr>
              <a:t>ресурсы земной коры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592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6263" cy="1054250"/>
          </a:xfrm>
        </p:spPr>
        <p:txBody>
          <a:bodyPr/>
          <a:lstStyle/>
          <a:p>
            <a:r>
              <a:rPr lang="ru-RU" dirty="0"/>
              <a:t>Метаморфические</a:t>
            </a:r>
          </a:p>
        </p:txBody>
      </p:sp>
      <p:pic>
        <p:nvPicPr>
          <p:cNvPr id="6148" name="Picture 4" descr="https://stones-and-bijouterie.ru/wp-content/uploads/0c4121e2b9b0643783cf54c477a8e5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469" y="1366536"/>
            <a:ext cx="3800011" cy="270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sun9-17.userapi.com/impg/PWRZaYYoxNyYJnFwv2kFc4O4rkV_5n62E8sTew/kErlFJFNego.jpg?size=576x576&amp;quality=95&amp;sign=000fea85a4e9534261a9c27cc9d5bdaf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66536"/>
            <a:ext cx="3456383" cy="273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lubikamni.ru/wp-content/uploads/2023/02/kak-vyglyadit-mramor-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221088"/>
            <a:ext cx="4320480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3" y="2349823"/>
            <a:ext cx="1010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Кварцит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48624" y="3429000"/>
            <a:ext cx="760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Гнейс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5463226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Мрамор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656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836712"/>
            <a:ext cx="7756263" cy="1054250"/>
          </a:xfrm>
        </p:spPr>
        <p:txBody>
          <a:bodyPr/>
          <a:lstStyle/>
          <a:p>
            <a:r>
              <a:rPr lang="ru-RU" sz="4000" b="1" dirty="0"/>
              <a:t>Что происходит с горными породами в природе ?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7170" name="Picture 2" descr="https://elementy.ru/images/eltbook/rock_cycle_7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668524"/>
            <a:ext cx="8617536" cy="4856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544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2335" y="149644"/>
            <a:ext cx="7756263" cy="1054250"/>
          </a:xfrm>
        </p:spPr>
        <p:txBody>
          <a:bodyPr/>
          <a:lstStyle/>
          <a:p>
            <a:r>
              <a:rPr lang="ru-RU" dirty="0" smtClean="0"/>
              <a:t>Круговорот горных пород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309863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0012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Рассмотрите </a:t>
            </a:r>
            <a:r>
              <a:rPr lang="ru-RU" dirty="0" smtClean="0"/>
              <a:t>карту</a:t>
            </a:r>
            <a:r>
              <a:rPr lang="ru-RU" dirty="0"/>
              <a:t>, на которой показаны самые крупные месторождения мира, и сопоставьте их распространение со строением </a:t>
            </a:r>
            <a:r>
              <a:rPr lang="ru-RU" dirty="0" smtClean="0"/>
              <a:t>земной коры. 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/>
              <a:t>П</a:t>
            </a:r>
            <a:r>
              <a:rPr lang="ru-RU" dirty="0" smtClean="0"/>
              <a:t>олезные </a:t>
            </a:r>
            <a:r>
              <a:rPr lang="ru-RU" dirty="0"/>
              <a:t>ископаемые найдены на всех материках, а также на дне морей рядом с берегами. </a:t>
            </a:r>
            <a:endParaRPr lang="ru-RU" dirty="0" smtClean="0"/>
          </a:p>
          <a:p>
            <a:r>
              <a:rPr lang="ru-RU" dirty="0"/>
              <a:t>П</a:t>
            </a:r>
            <a:r>
              <a:rPr lang="ru-RU" dirty="0" smtClean="0"/>
              <a:t>олезные </a:t>
            </a:r>
            <a:r>
              <a:rPr lang="ru-RU" dirty="0"/>
              <a:t>ископаемые </a:t>
            </a:r>
            <a:r>
              <a:rPr lang="ru-RU" dirty="0"/>
              <a:t>размещены </a:t>
            </a:r>
            <a:r>
              <a:rPr lang="ru-RU" dirty="0" smtClean="0"/>
              <a:t>неравномерно </a:t>
            </a:r>
            <a:r>
              <a:rPr lang="ru-RU" dirty="0"/>
              <a:t>и набор их на разных территориях различен.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836712"/>
            <a:ext cx="7756263" cy="1054250"/>
          </a:xfrm>
        </p:spPr>
        <p:txBody>
          <a:bodyPr/>
          <a:lstStyle/>
          <a:p>
            <a:r>
              <a:rPr lang="ru-RU" sz="4800" dirty="0"/>
              <a:t>Где искать полезные </a:t>
            </a:r>
            <a:r>
              <a:rPr lang="ru-RU" sz="4800" dirty="0" smtClean="0"/>
              <a:t>ископаемые?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367702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132856"/>
            <a:ext cx="8121225" cy="3877815"/>
          </a:xfrm>
        </p:spPr>
        <p:txBody>
          <a:bodyPr/>
          <a:lstStyle/>
          <a:p>
            <a:r>
              <a:rPr lang="ru-RU" b="1" i="1" dirty="0"/>
              <a:t>Рудные полезные ископаемые</a:t>
            </a:r>
            <a:r>
              <a:rPr lang="ru-RU" dirty="0"/>
              <a:t> чаще всего приурочены к щитам древних платформ и древним складчатым </a:t>
            </a:r>
            <a:r>
              <a:rPr lang="ru-RU" dirty="0" smtClean="0"/>
              <a:t>областям, то есть связаны преимущественно с кристаллическими породами (магматическими либо метаморфическими)</a:t>
            </a:r>
          </a:p>
          <a:p>
            <a:r>
              <a:rPr lang="ru-RU" dirty="0"/>
              <a:t>Месторождения нефти и природного </a:t>
            </a:r>
            <a:r>
              <a:rPr lang="ru-RU" dirty="0" smtClean="0"/>
              <a:t>газа, угля</a:t>
            </a:r>
            <a:r>
              <a:rPr lang="ru-RU" dirty="0"/>
              <a:t> </a:t>
            </a:r>
            <a:r>
              <a:rPr lang="ru-RU" dirty="0" smtClean="0"/>
              <a:t>(</a:t>
            </a:r>
            <a:r>
              <a:rPr lang="ru-RU" b="1" i="1" dirty="0" smtClean="0"/>
              <a:t>горючие полезные ископаемые</a:t>
            </a:r>
            <a:r>
              <a:rPr lang="ru-RU" dirty="0" smtClean="0"/>
              <a:t>) связаны </a:t>
            </a:r>
            <a:r>
              <a:rPr lang="ru-RU" dirty="0"/>
              <a:t>с плитами древних и молодых платформ, шельфами морей, предгорными или межгорными впадинами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Какой вывод можно сделать, анализируя карту?</a:t>
            </a:r>
            <a:endParaRPr lang="ru-RU" sz="3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795654"/>
            <a:ext cx="740225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1607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115616" y="1341438"/>
            <a:ext cx="7128792" cy="47847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1. Что такое земельные ресурсы? минеральные ресурсы?</a:t>
            </a:r>
          </a:p>
          <a:p>
            <a:pPr marL="0" indent="0">
              <a:buNone/>
            </a:pPr>
            <a:r>
              <a:rPr lang="ru-RU" dirty="0"/>
              <a:t>2. Каково значение минеральных ресурсов в жизни человека?</a:t>
            </a:r>
          </a:p>
          <a:p>
            <a:pPr marL="0" indent="0">
              <a:buNone/>
            </a:pPr>
            <a:r>
              <a:rPr lang="ru-RU" dirty="0"/>
              <a:t>3. Чем обусловлено размещение полезных ископаемых?</a:t>
            </a:r>
          </a:p>
          <a:p>
            <a:pPr marL="0" indent="0">
              <a:buNone/>
            </a:pPr>
            <a:r>
              <a:rPr lang="ru-RU" dirty="0"/>
              <a:t>4. Какие закономерности можно установить в размещении полезных ископаемых?</a:t>
            </a:r>
          </a:p>
          <a:p>
            <a:pPr marL="0" indent="0">
              <a:buNone/>
            </a:pPr>
            <a:r>
              <a:rPr lang="ru-RU" dirty="0"/>
              <a:t>5. Где сосредоточены основные нефтегазоносные месторождения?</a:t>
            </a:r>
          </a:p>
          <a:p>
            <a:pPr marL="0" indent="0">
              <a:buNone/>
            </a:pPr>
            <a:r>
              <a:rPr lang="ru-RU" dirty="0"/>
              <a:t>6. Какие минеральные ресурсы размещены в вашей местности?</a:t>
            </a:r>
          </a:p>
          <a:p>
            <a:pPr marL="0" indent="0">
              <a:buNone/>
            </a:pPr>
            <a:r>
              <a:rPr lang="ru-RU" dirty="0"/>
              <a:t>7. Выберите верный ответ. Полезные ископаемые осадочного происхождения приурочены в основном: а) к щитам платформ; б) к плитам платформ; в) к складчатым областям древнего возраста.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187624" y="476250"/>
            <a:ext cx="6567314" cy="627063"/>
          </a:xfrm>
        </p:spPr>
        <p:txBody>
          <a:bodyPr/>
          <a:lstStyle/>
          <a:p>
            <a:r>
              <a:rPr lang="ru-RU" sz="4000" dirty="0" smtClean="0"/>
              <a:t>Ответьте на вопросы: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65292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5344" y="1340768"/>
            <a:ext cx="6777318" cy="1731982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7088832" cy="17526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1.Изучить параграф 10.</a:t>
            </a:r>
          </a:p>
          <a:p>
            <a:pPr algn="l"/>
            <a:r>
              <a:rPr lang="ru-RU" sz="2800" dirty="0" smtClean="0"/>
              <a:t>2. Отвечать устно на вопросы к параграфу.</a:t>
            </a:r>
          </a:p>
          <a:p>
            <a:pPr algn="l"/>
            <a:r>
              <a:rPr lang="ru-RU" sz="2800" dirty="0" smtClean="0"/>
              <a:t>3. Подготовить сообщения о применении алмазов, мрамора, известняка и других полезных ископаемых .</a:t>
            </a:r>
            <a:endParaRPr lang="ru-RU" sz="2800" dirty="0"/>
          </a:p>
        </p:txBody>
      </p:sp>
      <p:pic>
        <p:nvPicPr>
          <p:cNvPr id="10256" name="Picture 16" descr="https://rufinalexandrovna.files.wordpress.com/2022/10/image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48680"/>
            <a:ext cx="2944327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370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i="1" dirty="0"/>
              <a:t>Какие природные ресурсы земной коры использует человек, </a:t>
            </a:r>
            <a:endParaRPr lang="ru-RU" sz="3600" i="1" dirty="0" smtClean="0"/>
          </a:p>
          <a:p>
            <a:r>
              <a:rPr lang="ru-RU" sz="3600" i="1" dirty="0" smtClean="0"/>
              <a:t>что </a:t>
            </a:r>
            <a:r>
              <a:rPr lang="ru-RU" sz="3600" i="1" dirty="0"/>
              <a:t>происходит с горными породами в природе</a:t>
            </a:r>
            <a:r>
              <a:rPr lang="ru-RU" sz="3600" i="1" dirty="0" smtClean="0"/>
              <a:t>.</a:t>
            </a:r>
          </a:p>
          <a:p>
            <a:r>
              <a:rPr lang="ru-RU" sz="3600" i="1" dirty="0" smtClean="0"/>
              <a:t> </a:t>
            </a:r>
            <a:r>
              <a:rPr lang="ru-RU" sz="3600" i="1" dirty="0"/>
              <a:t>Где искать полезные ископаемые.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Сегодня мы узнаем: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608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smtClean="0"/>
              <a:t>Земельные </a:t>
            </a:r>
            <a:r>
              <a:rPr lang="ru-RU" sz="3200" b="1" dirty="0"/>
              <a:t>ресурсы</a:t>
            </a:r>
            <a:r>
              <a:rPr lang="ru-RU" sz="3200" dirty="0"/>
              <a:t> — территория, пригодная для </a:t>
            </a:r>
            <a:r>
              <a:rPr lang="ru-RU" sz="3200" dirty="0" smtClean="0"/>
              <a:t>расселения </a:t>
            </a:r>
            <a:r>
              <a:rPr lang="ru-RU" sz="3200" dirty="0"/>
              <a:t>людей и размещения объектов их хозяйственной деятельности.</a:t>
            </a:r>
          </a:p>
          <a:p>
            <a:r>
              <a:rPr lang="ru-RU" sz="3200" b="1" dirty="0"/>
              <a:t>Минеральные ресурсы</a:t>
            </a:r>
            <a:r>
              <a:rPr lang="ru-RU" sz="3200" dirty="0"/>
              <a:t> — природные вещества земной </a:t>
            </a:r>
            <a:r>
              <a:rPr lang="ru-RU" sz="3200" dirty="0" smtClean="0"/>
              <a:t>коры (</a:t>
            </a:r>
            <a:r>
              <a:rPr lang="ru-RU" sz="3200" b="1" dirty="0" smtClean="0"/>
              <a:t>горные породы</a:t>
            </a:r>
            <a:r>
              <a:rPr lang="ru-RU" sz="3200" dirty="0" smtClean="0"/>
              <a:t>), </a:t>
            </a:r>
            <a:r>
              <a:rPr lang="ru-RU" sz="3200" dirty="0"/>
              <a:t>пригодные для получения энергии, сырья и материалов.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764704"/>
            <a:ext cx="8208912" cy="1054250"/>
          </a:xfrm>
        </p:spPr>
        <p:txBody>
          <a:bodyPr/>
          <a:lstStyle/>
          <a:p>
            <a:r>
              <a:rPr lang="ru-RU" sz="4000" b="1" dirty="0"/>
              <a:t>Какие природные ресурсы земной коры использует </a:t>
            </a:r>
            <a:r>
              <a:rPr lang="ru-RU" sz="4000" b="1" dirty="0" smtClean="0"/>
              <a:t>человек?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4470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900" b="1" dirty="0" smtClean="0"/>
              <a:t>Полезные ископаемые </a:t>
            </a:r>
            <a:r>
              <a:rPr lang="ru-RU" sz="3900" dirty="0" smtClean="0"/>
              <a:t>– это горные породы, которые человек использует в хозяйственной деятельности.</a:t>
            </a:r>
            <a:endParaRPr lang="ru-RU" dirty="0" smtClean="0"/>
          </a:p>
          <a:p>
            <a:r>
              <a:rPr lang="ru-RU" sz="3900" dirty="0" smtClean="0">
                <a:solidFill>
                  <a:srgbClr val="FF0000"/>
                </a:solidFill>
              </a:rPr>
              <a:t>Какие вы знаете полезные ископаемые?</a:t>
            </a:r>
            <a:endParaRPr lang="ru-RU" sz="39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Минеральные ресурсы – полезные ископаемые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722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132857"/>
            <a:ext cx="7745505" cy="39933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Условные обозначения </a:t>
            </a:r>
            <a:br>
              <a:rPr lang="ru-RU" sz="4000" dirty="0" smtClean="0"/>
            </a:br>
            <a:r>
              <a:rPr lang="ru-RU" sz="4000" dirty="0" smtClean="0"/>
              <a:t>полезных ископаемых на карте</a:t>
            </a:r>
            <a:endParaRPr lang="ru-RU" sz="4000" dirty="0"/>
          </a:p>
        </p:txBody>
      </p:sp>
      <p:pic>
        <p:nvPicPr>
          <p:cNvPr id="1030" name="Picture 6" descr="https://tn.fishki.net/26/upload/post/2019/04/16/2948632/a22977ca8983cbee44cedf45ec4386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8096250" cy="622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471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620688"/>
            <a:ext cx="7756263" cy="1054250"/>
          </a:xfrm>
        </p:spPr>
        <p:txBody>
          <a:bodyPr/>
          <a:lstStyle/>
          <a:p>
            <a:r>
              <a:rPr lang="ru-RU" sz="4000" dirty="0" smtClean="0"/>
              <a:t>Классификация полезных ископаемых по применению</a:t>
            </a:r>
            <a:endParaRPr lang="ru-RU" sz="40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1" y="2204864"/>
            <a:ext cx="858467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2567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Осадочные (нефть, газ, уголь, известняк и др.)</a:t>
            </a:r>
          </a:p>
          <a:p>
            <a:r>
              <a:rPr lang="ru-RU" sz="3600" dirty="0" smtClean="0"/>
              <a:t>Магматические (алмазы, медные руды, железные руды, слюда и др.)</a:t>
            </a:r>
          </a:p>
          <a:p>
            <a:r>
              <a:rPr lang="ru-RU" sz="3600" dirty="0" smtClean="0"/>
              <a:t>Метаморфические ( кварциты, гнейсы, мрамор)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Классификация полезных ископаемых по происхождению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62425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56263" cy="1054250"/>
          </a:xfrm>
        </p:spPr>
        <p:txBody>
          <a:bodyPr/>
          <a:lstStyle/>
          <a:p>
            <a:r>
              <a:rPr lang="ru-RU" dirty="0" smtClean="0"/>
              <a:t>Осадочные</a:t>
            </a:r>
            <a:endParaRPr lang="ru-RU" dirty="0"/>
          </a:p>
        </p:txBody>
      </p:sp>
      <p:pic>
        <p:nvPicPr>
          <p:cNvPr id="4098" name="Picture 2" descr="https://static.seekingalpha.com/cdn/s3/uploads/getty_images/1045269404/medium_image_10452694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79426"/>
            <a:ext cx="3816424" cy="236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www.nasha-strana.info/wp-content/uploads/2018/05/289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www.nasha-strana.info/wp-content/uploads/2018/05/2896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www.nasha-strana.info/wp-content/uploads/2018/05/28963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https://www.nasha-strana.info/wp-content/uploads/2018/05/289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79426"/>
            <a:ext cx="3995616" cy="231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mir-s3-cdn-cf.behance.net/project_modules/disp/f0042323676861.5604873c90a7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76584"/>
            <a:ext cx="3816424" cy="254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i2.wp.com/uprom.info/wp-content/uploads/2017/04/0_422c2_c3ecf989_orig.jpg?fit=696%2C46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26422"/>
            <a:ext cx="3995616" cy="2594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68250" y="3513418"/>
            <a:ext cx="1607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Добыча нефти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29377" y="3443521"/>
            <a:ext cx="1424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Добыча угля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68250" y="6422110"/>
            <a:ext cx="1459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Добыча соли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6422110"/>
            <a:ext cx="2080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Добыча известняка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4801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2775" y="311002"/>
            <a:ext cx="7756263" cy="1054250"/>
          </a:xfrm>
        </p:spPr>
        <p:txBody>
          <a:bodyPr/>
          <a:lstStyle/>
          <a:p>
            <a:r>
              <a:rPr lang="ru-RU" dirty="0"/>
              <a:t>Магматические</a:t>
            </a:r>
          </a:p>
        </p:txBody>
      </p:sp>
      <p:sp>
        <p:nvSpPr>
          <p:cNvPr id="4" name="AutoShape 2" descr="https://gemstagram.com/wp-content/uploads/2019/03/Cassiteri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gemstagram.com/wp-content/uploads/2019/03/Cassiterit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26" y="1340768"/>
            <a:ext cx="2599457" cy="2216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3717032"/>
            <a:ext cx="1739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Оловянная руда</a:t>
            </a:r>
            <a:endParaRPr lang="ru-RU" dirty="0"/>
          </a:p>
        </p:txBody>
      </p:sp>
      <p:pic>
        <p:nvPicPr>
          <p:cNvPr id="5127" name="Picture 7" descr="https://stankotec.ru/800/600/http/naukatehnika.com/files/journal/nauka/chemi/apatit-kolchedany/Medny-kolched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1340769"/>
            <a:ext cx="2808311" cy="221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51920" y="3717032"/>
            <a:ext cx="142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Медная руда</a:t>
            </a:r>
            <a:endParaRPr lang="ru-RU" dirty="0"/>
          </a:p>
        </p:txBody>
      </p:sp>
      <p:pic>
        <p:nvPicPr>
          <p:cNvPr id="5129" name="Picture 9" descr="https://marja.az/storage/thumbnail/thumbnail/cdn/2021/Noyabr/26/alma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41054"/>
            <a:ext cx="256331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101588" y="3717032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Алмазы</a:t>
            </a:r>
            <a:endParaRPr lang="ru-RU" dirty="0"/>
          </a:p>
        </p:txBody>
      </p:sp>
      <p:pic>
        <p:nvPicPr>
          <p:cNvPr id="5131" name="Picture 11" descr="https://upload.wikimedia.org/wikipedia/commons/thumb/8/89/Zinnwaldit_C%C3%ADnovec_%282%29.jpg/320px-Zinnwaldit_C%C3%ADnovec_%282%2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411" y="4293096"/>
            <a:ext cx="30480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87298" y="6344575"/>
            <a:ext cx="834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Слюда</a:t>
            </a:r>
            <a:endParaRPr lang="ru-RU" dirty="0"/>
          </a:p>
        </p:txBody>
      </p:sp>
      <p:pic>
        <p:nvPicPr>
          <p:cNvPr id="5135" name="Picture 15" descr="https://sc01.alicdn.com/kf/U5affc646480249a9b0ce8189cfb542a0w/Top-Quality-granular-Sulphur-Off-spec-sulphur.jpg_220x22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410" y="4320964"/>
            <a:ext cx="2847950" cy="2010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012160" y="6357606"/>
            <a:ext cx="661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798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96</TotalTime>
  <Words>337</Words>
  <Application>Microsoft Office PowerPoint</Application>
  <PresentationFormat>Экран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Твердый переплет</vt:lpstr>
      <vt:lpstr>Полезные ископаемые</vt:lpstr>
      <vt:lpstr>Сегодня мы узнаем:</vt:lpstr>
      <vt:lpstr>Какие природные ресурсы земной коры использует человек? </vt:lpstr>
      <vt:lpstr>Минеральные ресурсы – полезные ископаемые</vt:lpstr>
      <vt:lpstr>Условные обозначения  полезных ископаемых на карте</vt:lpstr>
      <vt:lpstr>Классификация полезных ископаемых по применению</vt:lpstr>
      <vt:lpstr>Классификация полезных ископаемых по происхождению</vt:lpstr>
      <vt:lpstr>Осадочные</vt:lpstr>
      <vt:lpstr>Магматические</vt:lpstr>
      <vt:lpstr>Метаморфические</vt:lpstr>
      <vt:lpstr>Что происходит с горными породами в природе ? </vt:lpstr>
      <vt:lpstr>Круговорот горных пород</vt:lpstr>
      <vt:lpstr>Где искать полезные ископаемые? </vt:lpstr>
      <vt:lpstr>Какой вывод можно сделать, анализируя карту?</vt:lpstr>
      <vt:lpstr>Ответьте на вопросы: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ископаемые</dc:title>
  <dc:creator>Пользователь</dc:creator>
  <cp:lastModifiedBy>Пользователь</cp:lastModifiedBy>
  <cp:revision>14</cp:revision>
  <dcterms:created xsi:type="dcterms:W3CDTF">2023-09-28T15:04:13Z</dcterms:created>
  <dcterms:modified xsi:type="dcterms:W3CDTF">2023-09-28T16:47:20Z</dcterms:modified>
</cp:coreProperties>
</file>