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9" r:id="rId4"/>
    <p:sldId id="278" r:id="rId5"/>
    <p:sldId id="280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E5B"/>
    <a:srgbClr val="F94900"/>
    <a:srgbClr val="613125"/>
    <a:srgbClr val="AC187B"/>
    <a:srgbClr val="542939"/>
    <a:srgbClr val="E4ECD1"/>
    <a:srgbClr val="8ED354"/>
    <a:srgbClr val="06A78E"/>
    <a:srgbClr val="068A78"/>
    <a:srgbClr val="06A8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6441" autoAdjust="0"/>
  </p:normalViewPr>
  <p:slideViewPr>
    <p:cSldViewPr snapToGrid="0">
      <p:cViewPr>
        <p:scale>
          <a:sx n="70" d="100"/>
          <a:sy n="70" d="100"/>
        </p:scale>
        <p:origin x="-128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3671" y="1197298"/>
            <a:ext cx="6056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0">
                  <a:noFill/>
                </a:ln>
                <a:solidFill>
                  <a:srgbClr val="7030A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Применение Су-</a:t>
            </a:r>
            <a:r>
              <a:rPr lang="ru-RU" sz="3200" b="1" dirty="0" err="1" smtClean="0">
                <a:ln w="0">
                  <a:noFill/>
                </a:ln>
                <a:solidFill>
                  <a:srgbClr val="7030A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Джок</a:t>
            </a:r>
            <a:r>
              <a:rPr lang="ru-RU" sz="3200" b="1" dirty="0" smtClean="0">
                <a:ln w="0">
                  <a:noFill/>
                </a:ln>
                <a:solidFill>
                  <a:srgbClr val="7030A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терапии с целью развития речи детей </a:t>
            </a:r>
            <a:endParaRPr lang="ru-RU" sz="3200" b="1" dirty="0">
              <a:ln w="0">
                <a:noFill/>
              </a:ln>
              <a:solidFill>
                <a:srgbClr val="7030A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5800" y="736600"/>
            <a:ext cx="7391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Известно ,что речь – это результат согласований деятельности многих областей головного мозга 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анатомически </a:t>
            </a:r>
            <a:r>
              <a:rPr lang="ru-RU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речевая область расположена рядом с двигательной и формируется под влиянием импульсов ,поступающих от пальцев рук. Поэтому массажируя 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их, </a:t>
            </a:r>
            <a:r>
              <a:rPr lang="ru-RU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ребенок развивает не только пальчиковую 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моторику, ловкость </a:t>
            </a:r>
            <a:r>
              <a:rPr lang="ru-RU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 координацию 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движений, но </a:t>
            </a:r>
            <a:r>
              <a:rPr lang="ru-RU" sz="24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 активирует словарь, развивает чувство ритма, речь, в целом.</a:t>
            </a:r>
            <a:endParaRPr lang="ru-RU" sz="2400" dirty="0"/>
          </a:p>
        </p:txBody>
      </p:sp>
      <p:pic>
        <p:nvPicPr>
          <p:cNvPr id="1026" name="Picture 2" descr="C:\Users\Гульназ\Desktop\massazher-su-dzhok-500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14800"/>
            <a:ext cx="31242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66800" y="685800"/>
            <a:ext cx="690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Задачи</a:t>
            </a:r>
            <a:r>
              <a:rPr lang="ru-RU" sz="2000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: </a:t>
            </a:r>
            <a:r>
              <a:rPr lang="ru-RU" sz="2000" dirty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Развивать в играх и упражнениях лексику , грамматику, фонетический </a:t>
            </a:r>
            <a:r>
              <a:rPr lang="ru-RU" sz="2000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слух,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чувство 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ритма,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связную 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речь</a:t>
            </a:r>
            <a:r>
              <a:rPr lang="ru-RU" sz="2000" dirty="0" smtClean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пополнять словарь.</a:t>
            </a:r>
            <a:endParaRPr lang="ru-RU" sz="2000" dirty="0">
              <a:ln w="0">
                <a:noFill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Развивать мелкую моторику для стимулирования речевых областей  в коре головного мозга с использованием Су-</a:t>
            </a:r>
            <a:r>
              <a:rPr lang="ru-RU" sz="2000" dirty="0" err="1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Джок</a:t>
            </a:r>
            <a:r>
              <a:rPr lang="ru-RU" sz="2000" dirty="0">
                <a:ln w="0">
                  <a:noFill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мячика</a:t>
            </a:r>
            <a:endParaRPr lang="ru-RU" sz="2000" dirty="0"/>
          </a:p>
        </p:txBody>
      </p:sp>
      <p:pic>
        <p:nvPicPr>
          <p:cNvPr id="5" name="Рисунок 4" descr="C:\Users\Гульназ\AppData\Local\Microsoft\Windows\INetCache\Content.Word\P91204-09134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881" y="2754446"/>
            <a:ext cx="4135271" cy="41035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89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07330" y="923249"/>
            <a:ext cx="6129338" cy="80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 smtClean="0"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900" b="1" kern="18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7105" y="738583"/>
            <a:ext cx="75608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Приемы Су-</a:t>
            </a:r>
            <a:r>
              <a:rPr lang="ru-RU" sz="2400" b="1" dirty="0" err="1" smtClean="0"/>
              <a:t>Джок</a:t>
            </a:r>
            <a:r>
              <a:rPr lang="ru-RU" sz="2400" b="1" dirty="0" smtClean="0"/>
              <a:t> терапии, используемые в работе с детьми с нарушениями речи.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dirty="0" smtClean="0"/>
              <a:t>Массаж массажными шариками Су-</a:t>
            </a:r>
            <a:r>
              <a:rPr lang="ru-RU" dirty="0" err="1" smtClean="0"/>
              <a:t>Джок</a:t>
            </a:r>
            <a:r>
              <a:rPr lang="ru-RU" dirty="0" smtClean="0"/>
              <a:t>  активируя   точки на ладонях  применяя упражнения (Дорожка ,  Шарик, Клубок, Кнопочки)</a:t>
            </a:r>
          </a:p>
          <a:p>
            <a:pPr marL="457200" indent="-457200">
              <a:buAutoNum type="arabicPeriod" startAt="2"/>
            </a:pPr>
            <a:r>
              <a:rPr lang="ru-RU" dirty="0" smtClean="0"/>
              <a:t>Использовать массажные шарики в сочетании с упражнениями по коррекции речи (автоматизация звуков в слогах, в </a:t>
            </a:r>
            <a:r>
              <a:rPr lang="ru-RU" dirty="0" err="1" smtClean="0"/>
              <a:t>чистоговорках</a:t>
            </a:r>
            <a:r>
              <a:rPr lang="ru-RU" dirty="0" smtClean="0"/>
              <a:t> , в стихах, использование шариков для звукового анализа слов( упр.: раздели слова на слоги, по слогам словечко называй и на каждый шарик доставай) для характеристики звуков используя шарики трех цветов(красный, синий, зеленый) )  </a:t>
            </a:r>
          </a:p>
          <a:p>
            <a:pPr marL="457200" indent="-457200">
              <a:buAutoNum type="arabicPeriod" startAt="2"/>
            </a:pPr>
            <a:r>
              <a:rPr lang="ru-RU" dirty="0" smtClean="0"/>
              <a:t>Массаж эластичным   кольцом используя материал по лексическим темам. (Надевая кольцо на каждый пальчик)</a:t>
            </a:r>
          </a:p>
        </p:txBody>
      </p:sp>
      <p:pic>
        <p:nvPicPr>
          <p:cNvPr id="1026" name="Picture 2" descr="C:\Users\Гульназ\Desktop\img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066" y="4452577"/>
            <a:ext cx="3207224" cy="240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76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2282" y="663942"/>
            <a:ext cx="6129338" cy="94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800" dirty="0" smtClean="0">
                <a:latin typeface="Times New Roman"/>
                <a:ea typeface="Calibri"/>
                <a:cs typeface="Times New Roman"/>
              </a:rPr>
              <a:t>Правила выполнения массажа с использованием массажных шариков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900" b="1" kern="18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8173" y="1612343"/>
            <a:ext cx="68784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Воздействие должно быть приятным и не вызывать негативной реакции у ребенка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Проводить массаж ,если ребенок хорошо себя чувствует.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оставлять на долго эластичное кольцо на пальце чтобы не нарушить кровоснабжение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Избегать интенсивных движений ,чтобы не травмировать кожу ребенка.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596" y="3615019"/>
            <a:ext cx="4324682" cy="324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83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07330" y="923249"/>
            <a:ext cx="6129338" cy="59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800" dirty="0" smtClean="0">
                <a:latin typeface="Times New Roman"/>
                <a:ea typeface="Calibri"/>
                <a:cs typeface="Times New Roman"/>
              </a:rPr>
              <a:t>Достоинствами Су-</a:t>
            </a:r>
            <a:r>
              <a:rPr lang="ru-RU" sz="2000" b="1" kern="1800" dirty="0" err="1" smtClean="0">
                <a:latin typeface="Times New Roman"/>
                <a:ea typeface="Calibri"/>
                <a:cs typeface="Times New Roman"/>
              </a:rPr>
              <a:t>Джок</a:t>
            </a:r>
            <a:r>
              <a:rPr lang="ru-RU" sz="2000" b="1" kern="1800" dirty="0" smtClean="0">
                <a:latin typeface="Times New Roman"/>
                <a:ea typeface="Calibri"/>
                <a:cs typeface="Times New Roman"/>
              </a:rPr>
              <a:t> терапии являются:</a:t>
            </a:r>
            <a:endParaRPr lang="ru-RU" sz="2000" dirty="0"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900" b="1" kern="18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048" y="1381230"/>
            <a:ext cx="716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Высокая эффективность .При правильном применении наступает выраженный эффект.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Абсолютная безопасность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Универсальность. Су-</a:t>
            </a:r>
            <a:r>
              <a:rPr lang="ru-RU" dirty="0" err="1" smtClean="0"/>
              <a:t>Джок</a:t>
            </a:r>
            <a:r>
              <a:rPr lang="ru-RU" dirty="0" smtClean="0"/>
              <a:t> терапию могут использовать специалисты, воспитатели , родители.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Простота применения.</a:t>
            </a:r>
            <a:endParaRPr lang="ru-RU" dirty="0"/>
          </a:p>
        </p:txBody>
      </p:sp>
      <p:pic>
        <p:nvPicPr>
          <p:cNvPr id="7" name="Рисунок 6" descr="C:\Users\Гульназ\AppData\Local\Microsoft\Windows\INetCache\Content.Word\P91204-0912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33" y="3272033"/>
            <a:ext cx="3821373" cy="3585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33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50999" y="773464"/>
            <a:ext cx="584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5" name="Рисунок 4" descr="C:\Users\Гульназ\AppData\Local\Microsoft\Windows\INetCache\Content.Word\P91204-09145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7" y="1927626"/>
            <a:ext cx="4621210" cy="4930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0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301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Гульназ</cp:lastModifiedBy>
  <cp:revision>115</cp:revision>
  <cp:lastPrinted>2019-11-27T19:14:15Z</cp:lastPrinted>
  <dcterms:created xsi:type="dcterms:W3CDTF">2013-11-19T05:52:05Z</dcterms:created>
  <dcterms:modified xsi:type="dcterms:W3CDTF">2023-03-21T13:04:56Z</dcterms:modified>
</cp:coreProperties>
</file>