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0EA9C6-C69D-4CE0-8E7B-3C5B66758691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718B92-C64D-44ED-9867-6C8F32E9D85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A9C6-C69D-4CE0-8E7B-3C5B66758691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18B92-C64D-44ED-9867-6C8F32E9D85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A9C6-C69D-4CE0-8E7B-3C5B66758691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18B92-C64D-44ED-9867-6C8F32E9D85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A9C6-C69D-4CE0-8E7B-3C5B66758691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18B92-C64D-44ED-9867-6C8F32E9D8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A9C6-C69D-4CE0-8E7B-3C5B66758691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18B92-C64D-44ED-9867-6C8F32E9D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A9C6-C69D-4CE0-8E7B-3C5B66758691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18B92-C64D-44ED-9867-6C8F32E9D8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A9C6-C69D-4CE0-8E7B-3C5B66758691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18B92-C64D-44ED-9867-6C8F32E9D85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A9C6-C69D-4CE0-8E7B-3C5B66758691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18B92-C64D-44ED-9867-6C8F32E9D85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A9C6-C69D-4CE0-8E7B-3C5B66758691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18B92-C64D-44ED-9867-6C8F32E9D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A9C6-C69D-4CE0-8E7B-3C5B66758691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18B92-C64D-44ED-9867-6C8F32E9D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A9C6-C69D-4CE0-8E7B-3C5B66758691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18B92-C64D-44ED-9867-6C8F32E9D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D0EA9C6-C69D-4CE0-8E7B-3C5B66758691}" type="datetimeFigureOut">
              <a:rPr lang="ru-RU" smtClean="0"/>
              <a:pPr/>
              <a:t>29.09.2023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8718B92-C64D-44ED-9867-6C8F32E9D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1470025"/>
          </a:xfrm>
        </p:spPr>
        <p:txBody>
          <a:bodyPr/>
          <a:lstStyle/>
          <a:p>
            <a:r>
              <a:rPr lang="ru-RU" dirty="0" smtClean="0"/>
              <a:t>Покормите птиц зимой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Презентацию подготовила воспитатель МКДОУ д/с №2 «Теремок»</a:t>
            </a:r>
          </a:p>
          <a:p>
            <a:r>
              <a:rPr lang="ru-RU" dirty="0" smtClean="0"/>
              <a:t>  </a:t>
            </a:r>
            <a:r>
              <a:rPr lang="ru-RU" dirty="0" err="1" smtClean="0"/>
              <a:t>Докторова</a:t>
            </a:r>
            <a:r>
              <a:rPr lang="ru-RU" dirty="0" smtClean="0"/>
              <a:t> И.В.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51724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16200000">
            <a:off x="-1341353" y="2988257"/>
            <a:ext cx="5616626" cy="1601567"/>
          </a:xfrm>
        </p:spPr>
        <p:txBody>
          <a:bodyPr vert="vert"/>
          <a:lstStyle/>
          <a:p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Скорей на помощь, дети! Вот в этот самый трудный час Спасение птицы ждут от вас. Кормите их!!! Согрейте!!! Повесьте домик на суку! Рассыпьте крошки на снегу!!! А то и манной кашки … И оживут бедняжки!! По небу весело скользя 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Взлетят пернатые друзья И пропоют , чирикая: «Спасибо Вам ВЕЛИКОЕ!!!!!»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803275"/>
            <a:ext cx="5472608" cy="553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33091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4579" y="764705"/>
            <a:ext cx="3422483" cy="864095"/>
          </a:xfrm>
        </p:spPr>
        <p:txBody>
          <a:bodyPr/>
          <a:lstStyle/>
          <a:p>
            <a:r>
              <a:rPr lang="ru-RU" dirty="0" smtClean="0"/>
              <a:t>Мы любим птиц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76056" y="1916832"/>
            <a:ext cx="3411725" cy="3597409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Как птице перезимовать?</a:t>
            </a:r>
          </a:p>
          <a:p>
            <a:r>
              <a:rPr lang="ru-RU" sz="2000" b="1" dirty="0" smtClean="0"/>
              <a:t>Известно, что у птах,</a:t>
            </a:r>
          </a:p>
          <a:p>
            <a:r>
              <a:rPr lang="ru-RU" sz="2000" b="1" dirty="0" smtClean="0"/>
              <a:t>Нет, ни халатов ватных, ни байковых рубах!!!</a:t>
            </a:r>
          </a:p>
          <a:p>
            <a:r>
              <a:rPr lang="ru-RU" sz="2000" b="1" dirty="0" smtClean="0"/>
              <a:t>У многих даже нет гнезда,</a:t>
            </a:r>
          </a:p>
          <a:p>
            <a:r>
              <a:rPr lang="ru-RU" sz="2000" b="1" dirty="0" smtClean="0"/>
              <a:t>Они в грозу и град,</a:t>
            </a:r>
          </a:p>
          <a:p>
            <a:r>
              <a:rPr lang="ru-RU" sz="2000" b="1" dirty="0" smtClean="0"/>
              <a:t>И под дождем и в холода,</a:t>
            </a:r>
          </a:p>
          <a:p>
            <a:r>
              <a:rPr lang="ru-RU" sz="2000" b="1" dirty="0" smtClean="0"/>
              <a:t>На ветках сидя спят.</a:t>
            </a:r>
          </a:p>
          <a:p>
            <a:r>
              <a:rPr lang="ru-RU" sz="2000" b="1" dirty="0" smtClean="0"/>
              <a:t>Но кто же им дает приют,</a:t>
            </a:r>
          </a:p>
          <a:p>
            <a:r>
              <a:rPr lang="ru-RU" sz="2000" b="1" dirty="0" smtClean="0"/>
              <a:t>Когда снега метут???</a:t>
            </a:r>
            <a:endParaRPr lang="ru-RU" sz="20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4523" y="558800"/>
            <a:ext cx="3131641" cy="556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52324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756263" cy="1054250"/>
          </a:xfrm>
        </p:spPr>
        <p:txBody>
          <a:bodyPr/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>
                <a:solidFill>
                  <a:schemeClr val="tx1"/>
                </a:solidFill>
              </a:rPr>
              <a:t>Если начал птиц кормить, ты уж не бросай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И пустой кормушку, им не оставляй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Так доверчивы они , верят нам как дети…..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Помни ты их приручил и за них в ответе!!!!!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7310" y="2239963"/>
            <a:ext cx="2180629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56535" y="2239963"/>
            <a:ext cx="2180629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56021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4579" y="1124745"/>
            <a:ext cx="3422483" cy="59917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Для птичек…….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34579" y="1988840"/>
            <a:ext cx="3411725" cy="4132261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У нас такой обычай,</a:t>
            </a:r>
          </a:p>
          <a:p>
            <a:r>
              <a:rPr lang="ru-RU" sz="2400" b="1" dirty="0" smtClean="0"/>
              <a:t>Чуть выпадет снежок </a:t>
            </a:r>
          </a:p>
          <a:p>
            <a:r>
              <a:rPr lang="ru-RU" sz="2400" b="1" dirty="0" smtClean="0"/>
              <a:t>Дощатый домик птичий,</a:t>
            </a:r>
          </a:p>
          <a:p>
            <a:r>
              <a:rPr lang="ru-RU" sz="2400" b="1" dirty="0" smtClean="0"/>
              <a:t>Повесить на сучок</a:t>
            </a:r>
          </a:p>
          <a:p>
            <a:r>
              <a:rPr lang="ru-RU" sz="2400" b="1" dirty="0" smtClean="0"/>
              <a:t>И здесь в САДУ любимом,</a:t>
            </a:r>
          </a:p>
          <a:p>
            <a:r>
              <a:rPr lang="ru-RU" sz="2400" b="1" dirty="0" smtClean="0"/>
              <a:t>Среди седых ветвей,</a:t>
            </a:r>
          </a:p>
          <a:p>
            <a:r>
              <a:rPr lang="ru-RU" sz="2400" b="1" dirty="0" smtClean="0"/>
              <a:t>Готов обед веселый,</a:t>
            </a:r>
          </a:p>
          <a:p>
            <a:r>
              <a:rPr lang="ru-RU" sz="2400" b="1" dirty="0" smtClean="0"/>
              <a:t>Для птичек у детей!!!!!</a:t>
            </a:r>
            <a:endParaRPr lang="ru-RU" sz="2400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4523" y="558800"/>
            <a:ext cx="3675509" cy="57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79295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Мы кормушки смастерили 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Мы столовую открыли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Воробей, снегирь – сосед,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Будет Вам зимой обед!!!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16832"/>
            <a:ext cx="3803650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3" y="1916833"/>
            <a:ext cx="3528392" cy="4199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61253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548681"/>
            <a:ext cx="3422483" cy="64807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Кормим птиц….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34579" y="1916832"/>
            <a:ext cx="3411725" cy="4204269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/>
              <a:t>Покормите птиц зимой</a:t>
            </a:r>
          </a:p>
          <a:p>
            <a:r>
              <a:rPr lang="ru-RU" sz="2400" b="1" dirty="0" smtClean="0"/>
              <a:t>Пусть со всех концов</a:t>
            </a:r>
          </a:p>
          <a:p>
            <a:r>
              <a:rPr lang="ru-RU" sz="2400" b="1" dirty="0" smtClean="0"/>
              <a:t>К Вам слетятся, как домой,</a:t>
            </a:r>
          </a:p>
          <a:p>
            <a:r>
              <a:rPr lang="ru-RU" sz="2400" b="1" dirty="0" smtClean="0"/>
              <a:t>Стайки на крыльцо.</a:t>
            </a:r>
          </a:p>
          <a:p>
            <a:r>
              <a:rPr lang="ru-RU" sz="2400" b="1" dirty="0" smtClean="0"/>
              <a:t>Не богаты их корма</a:t>
            </a:r>
          </a:p>
          <a:p>
            <a:r>
              <a:rPr lang="ru-RU" sz="2400" b="1" dirty="0" smtClean="0"/>
              <a:t>Горсть зерна нужна</a:t>
            </a:r>
          </a:p>
          <a:p>
            <a:r>
              <a:rPr lang="ru-RU" sz="2400" b="1" dirty="0" smtClean="0"/>
              <a:t>Горсть одна</a:t>
            </a:r>
          </a:p>
          <a:p>
            <a:r>
              <a:rPr lang="ru-RU" sz="2400" b="1" dirty="0" smtClean="0"/>
              <a:t>И не страшна будет им зима!!!!</a:t>
            </a:r>
          </a:p>
          <a:p>
            <a:endParaRPr lang="ru-RU" sz="2400" dirty="0" smtClean="0"/>
          </a:p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3" y="558800"/>
            <a:ext cx="3416572" cy="556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72503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4579" y="692697"/>
            <a:ext cx="3422483" cy="1224135"/>
          </a:xfrm>
        </p:spPr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34579" y="2204864"/>
            <a:ext cx="3411725" cy="3916237"/>
          </a:xfrm>
        </p:spPr>
        <p:txBody>
          <a:bodyPr>
            <a:normAutofit fontScale="92500" lnSpcReduction="20000"/>
          </a:bodyPr>
          <a:lstStyle/>
          <a:p>
            <a:r>
              <a:rPr lang="ru-RU" sz="2000" b="1" dirty="0" smtClean="0"/>
              <a:t>Много мы про птиц узнали</a:t>
            </a:r>
          </a:p>
          <a:p>
            <a:r>
              <a:rPr lang="ru-RU" sz="2000" b="1" dirty="0" smtClean="0"/>
              <a:t>Их лепили , рисовали,</a:t>
            </a:r>
          </a:p>
          <a:p>
            <a:r>
              <a:rPr lang="ru-RU" sz="2000" b="1" dirty="0" smtClean="0"/>
              <a:t>В играх превращались в птиц:</a:t>
            </a:r>
          </a:p>
          <a:p>
            <a:r>
              <a:rPr lang="ru-RU" sz="2000" b="1" dirty="0" smtClean="0"/>
              <a:t>Снегирей, ворон, синиц</a:t>
            </a:r>
          </a:p>
          <a:p>
            <a:r>
              <a:rPr lang="ru-RU" sz="2000" b="1" dirty="0" smtClean="0"/>
              <a:t>В ярких аппликациях</a:t>
            </a:r>
          </a:p>
          <a:p>
            <a:r>
              <a:rPr lang="ru-RU" sz="2000" b="1" dirty="0" smtClean="0"/>
              <a:t>Были демонстрации.</a:t>
            </a:r>
          </a:p>
          <a:p>
            <a:r>
              <a:rPr lang="ru-RU" sz="2000" b="1" dirty="0" smtClean="0"/>
              <a:t>По рецепту корм варили,</a:t>
            </a:r>
          </a:p>
          <a:p>
            <a:r>
              <a:rPr lang="ru-RU" sz="2000" b="1" dirty="0" smtClean="0"/>
              <a:t>Птиц в кормушках угостили.</a:t>
            </a:r>
          </a:p>
          <a:p>
            <a:r>
              <a:rPr lang="ru-RU" sz="2000" b="1" dirty="0" smtClean="0"/>
              <a:t>Будем с птицами дружить,</a:t>
            </a:r>
          </a:p>
          <a:p>
            <a:r>
              <a:rPr lang="ru-RU" sz="2000" b="1" dirty="0" smtClean="0"/>
              <a:t>Будем крошками кормить</a:t>
            </a:r>
          </a:p>
          <a:p>
            <a:r>
              <a:rPr lang="ru-RU" sz="2000" b="1" dirty="0" smtClean="0"/>
              <a:t>И скворечники весною</a:t>
            </a:r>
          </a:p>
          <a:p>
            <a:r>
              <a:rPr lang="ru-RU" sz="2000" b="1" dirty="0" smtClean="0"/>
              <a:t>На деревьях им построим!!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3" y="620713"/>
            <a:ext cx="4163962" cy="556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27896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429000"/>
            <a:ext cx="7756263" cy="105425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Спасибо за внимание!!!!!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64386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80</TotalTime>
  <Words>257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Твердый переплет</vt:lpstr>
      <vt:lpstr>Покормите птиц зимой</vt:lpstr>
      <vt:lpstr>Скорей на помощь, дети! Вот в этот самый трудный час Спасение птицы ждут от вас. Кормите их!!! Согрейте!!! Повесьте домик на суку! Рассыпьте крошки на снегу!!! А то и манной кашки … И оживут бедняжки!! По небу весело скользя  Взлетят пернатые друзья И пропоют , чирикая: «Спасибо Вам ВЕЛИКОЕ!!!!!»</vt:lpstr>
      <vt:lpstr>Мы любим птиц</vt:lpstr>
      <vt:lpstr>   Если начал птиц кормить, ты уж не бросай И пустой кормушку, им не оставляй Так доверчивы они , верят нам как дети….. Помни ты их приручил и за них в ответе!!!!!    </vt:lpstr>
      <vt:lpstr>Для птичек…….</vt:lpstr>
      <vt:lpstr>Мы кормушки смастерили  Мы столовую открыли Воробей, снегирь – сосед, Будет Вам зимой обед!!!</vt:lpstr>
      <vt:lpstr>Кормим птиц….</vt:lpstr>
      <vt:lpstr>Вывод</vt:lpstr>
      <vt:lpstr>Спасибо за внимание!!!!!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Покормите птиц зимой</dc:title>
  <dc:creator>Александр</dc:creator>
  <cp:lastModifiedBy>Домашний</cp:lastModifiedBy>
  <cp:revision>9</cp:revision>
  <dcterms:created xsi:type="dcterms:W3CDTF">2019-02-27T05:05:08Z</dcterms:created>
  <dcterms:modified xsi:type="dcterms:W3CDTF">2023-09-29T12:40:19Z</dcterms:modified>
</cp:coreProperties>
</file>