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2" r:id="rId6"/>
    <p:sldId id="263" r:id="rId7"/>
    <p:sldId id="272" r:id="rId8"/>
    <p:sldId id="270" r:id="rId9"/>
    <p:sldId id="265" r:id="rId10"/>
    <p:sldId id="266" r:id="rId11"/>
    <p:sldId id="267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628" autoAdjust="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475308641975315E-2"/>
          <c:y val="9.8978272690253985E-2"/>
          <c:w val="0.84104938271604934"/>
          <c:h val="0.813267585263069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Химические элементы в клетке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Кислород</c:v>
                </c:pt>
                <c:pt idx="1">
                  <c:v>Углерод</c:v>
                </c:pt>
                <c:pt idx="2">
                  <c:v>Водород</c:v>
                </c:pt>
                <c:pt idx="3">
                  <c:v>Азот </c:v>
                </c:pt>
                <c:pt idx="4">
                  <c:v>Кальций, фосфор, калий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0.68</c:v>
                </c:pt>
                <c:pt idx="1">
                  <c:v>0.17</c:v>
                </c:pt>
                <c:pt idx="2">
                  <c:v>0.1</c:v>
                </c:pt>
                <c:pt idx="3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Кислород</c:v>
                </c:pt>
                <c:pt idx="1">
                  <c:v>Углерод</c:v>
                </c:pt>
                <c:pt idx="2">
                  <c:v>Водород</c:v>
                </c:pt>
                <c:pt idx="3">
                  <c:v>Азот </c:v>
                </c:pt>
                <c:pt idx="4">
                  <c:v>Кальций, фосфор, калий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 formatCode="0%">
                  <c:v>0.68</c:v>
                </c:pt>
                <c:pt idx="4" formatCode="0%">
                  <c:v>0.02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409789054146006E-2"/>
          <c:y val="0.18359341426343961"/>
          <c:w val="0.56652838534072125"/>
          <c:h val="0.726436561677592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Органические вещества </c:v>
                </c:pt>
              </c:strCache>
            </c:strRef>
          </c:tx>
          <c:explosion val="21"/>
          <c:dPt>
            <c:idx val="2"/>
            <c:bubble3D val="0"/>
            <c:explosion val="27"/>
          </c:dPt>
          <c:dLbls>
            <c:dLbl>
              <c:idx val="0"/>
              <c:layout>
                <c:manualLayout>
                  <c:x val="-7.7041168465052975E-2"/>
                  <c:y val="-0.2293622373846184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10-</a:t>
                    </a:r>
                    <a:r>
                      <a:rPr lang="en-US" dirty="0" smtClean="0"/>
                      <a:t>20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1-</a:t>
                    </a:r>
                    <a:r>
                      <a:rPr lang="en-US" dirty="0" smtClean="0"/>
                      <a:t>5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0,2-</a:t>
                    </a:r>
                    <a:r>
                      <a:rPr lang="en-US" dirty="0" smtClean="0"/>
                      <a:t>2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1642364148925828E-2"/>
                  <c:y val="-6.023248532964119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1-</a:t>
                    </a:r>
                    <a:r>
                      <a:rPr lang="en-US" dirty="0" smtClean="0"/>
                      <a:t>2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Белки</c:v>
                </c:pt>
                <c:pt idx="1">
                  <c:v>Жиры</c:v>
                </c:pt>
                <c:pt idx="2">
                  <c:v>Углеводы</c:v>
                </c:pt>
                <c:pt idx="3">
                  <c:v>Нуклеиновые кислоты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0.05</c:v>
                </c:pt>
                <c:pt idx="2">
                  <c:v>0.02</c:v>
                </c:pt>
                <c:pt idx="3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7D1433-13F8-4E1F-8690-0D535FD9BE7D}" type="doc">
      <dgm:prSet loTypeId="urn:microsoft.com/office/officeart/2005/8/layout/hierarchy6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561A978-7401-4952-B72E-BA298981A01A}">
      <dgm:prSet phldrT="[Текст]" custT="1"/>
      <dgm:spPr/>
      <dgm:t>
        <a:bodyPr/>
        <a:lstStyle/>
        <a:p>
          <a:r>
            <a:rPr lang="ru-RU" sz="2800" dirty="0" smtClean="0"/>
            <a:t>Химические вещества</a:t>
          </a:r>
          <a:endParaRPr lang="ru-RU" sz="2800" dirty="0"/>
        </a:p>
      </dgm:t>
    </dgm:pt>
    <dgm:pt modelId="{223BF26C-B2D3-42B2-84E8-80105CE4634B}" type="parTrans" cxnId="{1B662C67-2AE0-4AC5-9E17-E5413700A557}">
      <dgm:prSet/>
      <dgm:spPr/>
      <dgm:t>
        <a:bodyPr/>
        <a:lstStyle/>
        <a:p>
          <a:endParaRPr lang="ru-RU"/>
        </a:p>
      </dgm:t>
    </dgm:pt>
    <dgm:pt modelId="{2CE01F5F-EAAD-4855-8771-FA23D59F0C8E}" type="sibTrans" cxnId="{1B662C67-2AE0-4AC5-9E17-E5413700A557}">
      <dgm:prSet/>
      <dgm:spPr/>
      <dgm:t>
        <a:bodyPr/>
        <a:lstStyle/>
        <a:p>
          <a:endParaRPr lang="ru-RU"/>
        </a:p>
      </dgm:t>
    </dgm:pt>
    <dgm:pt modelId="{A7C6373D-00D6-45F7-9EE3-CC06D30F4122}">
      <dgm:prSet phldrT="[Текст]" custT="1"/>
      <dgm:spPr/>
      <dgm:t>
        <a:bodyPr/>
        <a:lstStyle/>
        <a:p>
          <a:r>
            <a:rPr lang="ru-RU" sz="1600" dirty="0" smtClean="0"/>
            <a:t>Неорганические вещества</a:t>
          </a:r>
          <a:endParaRPr lang="ru-RU" sz="1600" dirty="0"/>
        </a:p>
      </dgm:t>
    </dgm:pt>
    <dgm:pt modelId="{1D4C8F00-4D77-4305-BE2E-D3A5311CF259}" type="parTrans" cxnId="{AB678FB5-AE34-47BA-BD89-207C16A75A46}">
      <dgm:prSet/>
      <dgm:spPr/>
      <dgm:t>
        <a:bodyPr/>
        <a:lstStyle/>
        <a:p>
          <a:endParaRPr lang="ru-RU"/>
        </a:p>
      </dgm:t>
    </dgm:pt>
    <dgm:pt modelId="{804F7F5B-28A4-4681-8067-E58C2DCA8DA1}" type="sibTrans" cxnId="{AB678FB5-AE34-47BA-BD89-207C16A75A46}">
      <dgm:prSet/>
      <dgm:spPr/>
      <dgm:t>
        <a:bodyPr/>
        <a:lstStyle/>
        <a:p>
          <a:endParaRPr lang="ru-RU"/>
        </a:p>
      </dgm:t>
    </dgm:pt>
    <dgm:pt modelId="{224EF403-C8D6-4355-BAC2-F23C8240726F}">
      <dgm:prSet phldrT="[Текст]" custT="1"/>
      <dgm:spPr/>
      <dgm:t>
        <a:bodyPr/>
        <a:lstStyle/>
        <a:p>
          <a:r>
            <a:rPr lang="ru-RU" sz="1200" dirty="0" smtClean="0"/>
            <a:t>Вода (40-95%)</a:t>
          </a:r>
          <a:endParaRPr lang="ru-RU" sz="1200" dirty="0"/>
        </a:p>
      </dgm:t>
    </dgm:pt>
    <dgm:pt modelId="{F45D45E9-6A9F-4B42-B3BC-3F77652C7D6B}" type="parTrans" cxnId="{08423F45-F20E-4BAB-9114-E01167C77EC0}">
      <dgm:prSet/>
      <dgm:spPr/>
      <dgm:t>
        <a:bodyPr/>
        <a:lstStyle/>
        <a:p>
          <a:endParaRPr lang="ru-RU"/>
        </a:p>
      </dgm:t>
    </dgm:pt>
    <dgm:pt modelId="{2BBFD3E6-D40A-4CB4-B1CF-E712DF347FFF}" type="sibTrans" cxnId="{08423F45-F20E-4BAB-9114-E01167C77EC0}">
      <dgm:prSet/>
      <dgm:spPr/>
      <dgm:t>
        <a:bodyPr/>
        <a:lstStyle/>
        <a:p>
          <a:endParaRPr lang="ru-RU"/>
        </a:p>
      </dgm:t>
    </dgm:pt>
    <dgm:pt modelId="{19531AE0-04AB-4315-B058-5063BD33BD3B}">
      <dgm:prSet phldrT="[Текст]" custT="1"/>
      <dgm:spPr/>
      <dgm:t>
        <a:bodyPr/>
        <a:lstStyle/>
        <a:p>
          <a:r>
            <a:rPr lang="ru-RU" sz="1200" dirty="0" smtClean="0"/>
            <a:t>Минеральные соли (1-1,5%)</a:t>
          </a:r>
          <a:endParaRPr lang="ru-RU" sz="1200" dirty="0"/>
        </a:p>
      </dgm:t>
    </dgm:pt>
    <dgm:pt modelId="{A421DECA-0592-4013-8410-B0804869BD3E}" type="parTrans" cxnId="{28961BCD-886F-42BF-B274-67D0E88A7F66}">
      <dgm:prSet/>
      <dgm:spPr/>
      <dgm:t>
        <a:bodyPr/>
        <a:lstStyle/>
        <a:p>
          <a:endParaRPr lang="ru-RU"/>
        </a:p>
      </dgm:t>
    </dgm:pt>
    <dgm:pt modelId="{889D6552-2C90-43A2-BBE8-00F412385028}" type="sibTrans" cxnId="{28961BCD-886F-42BF-B274-67D0E88A7F66}">
      <dgm:prSet/>
      <dgm:spPr/>
      <dgm:t>
        <a:bodyPr/>
        <a:lstStyle/>
        <a:p>
          <a:endParaRPr lang="ru-RU"/>
        </a:p>
      </dgm:t>
    </dgm:pt>
    <dgm:pt modelId="{23E44296-E891-49F6-AF0F-3F935C233050}">
      <dgm:prSet phldrT="[Текст]" custT="1"/>
      <dgm:spPr/>
      <dgm:t>
        <a:bodyPr/>
        <a:lstStyle/>
        <a:p>
          <a:r>
            <a:rPr lang="ru-RU" sz="1600" dirty="0" smtClean="0"/>
            <a:t>Органические вещества</a:t>
          </a:r>
          <a:endParaRPr lang="ru-RU" sz="1600" dirty="0"/>
        </a:p>
      </dgm:t>
    </dgm:pt>
    <dgm:pt modelId="{4DB547F5-DDFE-46B9-8AA6-2577F1F82493}" type="parTrans" cxnId="{ECF394BB-DDFE-46C6-83AE-00F547F5473D}">
      <dgm:prSet/>
      <dgm:spPr/>
      <dgm:t>
        <a:bodyPr/>
        <a:lstStyle/>
        <a:p>
          <a:endParaRPr lang="ru-RU"/>
        </a:p>
      </dgm:t>
    </dgm:pt>
    <dgm:pt modelId="{496D9E9D-23C6-41A9-A980-9B0AD37E14B4}" type="sibTrans" cxnId="{ECF394BB-DDFE-46C6-83AE-00F547F5473D}">
      <dgm:prSet/>
      <dgm:spPr/>
      <dgm:t>
        <a:bodyPr/>
        <a:lstStyle/>
        <a:p>
          <a:endParaRPr lang="ru-RU"/>
        </a:p>
      </dgm:t>
    </dgm:pt>
    <dgm:pt modelId="{1B3625DC-45D0-49BB-87A6-6AE9391E54AD}">
      <dgm:prSet phldrT="[Текст]" custT="1"/>
      <dgm:spPr/>
      <dgm:t>
        <a:bodyPr/>
        <a:lstStyle/>
        <a:p>
          <a:r>
            <a:rPr lang="ru-RU" sz="1200" dirty="0" smtClean="0"/>
            <a:t>Углеводы (0,2-2%)</a:t>
          </a:r>
        </a:p>
        <a:p>
          <a:r>
            <a:rPr lang="ru-RU" sz="1200" dirty="0" smtClean="0"/>
            <a:t>Белки (10-20%)</a:t>
          </a:r>
        </a:p>
        <a:p>
          <a:r>
            <a:rPr lang="ru-RU" sz="1200" dirty="0" smtClean="0"/>
            <a:t>Жиры (1-5%)</a:t>
          </a:r>
        </a:p>
        <a:p>
          <a:r>
            <a:rPr lang="ru-RU" sz="1200" dirty="0" smtClean="0"/>
            <a:t>Нуклеиновые кислоты (1-2%)</a:t>
          </a:r>
        </a:p>
        <a:p>
          <a:endParaRPr lang="ru-RU" sz="600" dirty="0"/>
        </a:p>
      </dgm:t>
    </dgm:pt>
    <dgm:pt modelId="{5DA93190-4938-4E6E-BAF8-B4E447F1882E}" type="parTrans" cxnId="{3AB684B4-4D97-479F-BF17-D818A180CA37}">
      <dgm:prSet/>
      <dgm:spPr/>
      <dgm:t>
        <a:bodyPr/>
        <a:lstStyle/>
        <a:p>
          <a:endParaRPr lang="ru-RU"/>
        </a:p>
      </dgm:t>
    </dgm:pt>
    <dgm:pt modelId="{54943FD6-BF63-46EE-B1C9-9892FD2A4778}" type="sibTrans" cxnId="{3AB684B4-4D97-479F-BF17-D818A180CA37}">
      <dgm:prSet/>
      <dgm:spPr/>
      <dgm:t>
        <a:bodyPr/>
        <a:lstStyle/>
        <a:p>
          <a:endParaRPr lang="ru-RU"/>
        </a:p>
      </dgm:t>
    </dgm:pt>
    <dgm:pt modelId="{2B9B273E-DAB1-4C93-8287-A910BDF17303}" type="pres">
      <dgm:prSet presAssocID="{147D1433-13F8-4E1F-8690-0D535FD9BE7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78CEA7-2364-4268-B4A7-33C3C7EA6457}" type="pres">
      <dgm:prSet presAssocID="{147D1433-13F8-4E1F-8690-0D535FD9BE7D}" presName="hierFlow" presStyleCnt="0"/>
      <dgm:spPr/>
    </dgm:pt>
    <dgm:pt modelId="{EF093ED5-209D-49F2-BF7F-417479026AC2}" type="pres">
      <dgm:prSet presAssocID="{147D1433-13F8-4E1F-8690-0D535FD9BE7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3591A9A-FC84-4259-BD1D-9CD30E68F218}" type="pres">
      <dgm:prSet presAssocID="{1561A978-7401-4952-B72E-BA298981A01A}" presName="Name14" presStyleCnt="0"/>
      <dgm:spPr/>
    </dgm:pt>
    <dgm:pt modelId="{DD9F5711-6C22-4427-9C02-F09CD1D3032E}" type="pres">
      <dgm:prSet presAssocID="{1561A978-7401-4952-B72E-BA298981A01A}" presName="level1Shape" presStyleLbl="node0" presStyleIdx="0" presStyleCnt="1" custScaleX="502397" custScaleY="156195" custLinFactNeighborX="7385" custLinFactNeighborY="-158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11EC23-71E6-46EA-9D60-C1D46F03B1F2}" type="pres">
      <dgm:prSet presAssocID="{1561A978-7401-4952-B72E-BA298981A01A}" presName="hierChild2" presStyleCnt="0"/>
      <dgm:spPr/>
    </dgm:pt>
    <dgm:pt modelId="{ABB2BB6A-37E9-467F-A3CB-E10B553C3ED6}" type="pres">
      <dgm:prSet presAssocID="{1D4C8F00-4D77-4305-BE2E-D3A5311CF259}" presName="Name19" presStyleLbl="parChTrans1D2" presStyleIdx="0" presStyleCnt="2"/>
      <dgm:spPr/>
      <dgm:t>
        <a:bodyPr/>
        <a:lstStyle/>
        <a:p>
          <a:endParaRPr lang="ru-RU"/>
        </a:p>
      </dgm:t>
    </dgm:pt>
    <dgm:pt modelId="{C164A6B2-6847-48FF-A4F6-E4C214448601}" type="pres">
      <dgm:prSet presAssocID="{A7C6373D-00D6-45F7-9EE3-CC06D30F4122}" presName="Name21" presStyleCnt="0"/>
      <dgm:spPr/>
    </dgm:pt>
    <dgm:pt modelId="{D5C40FEA-7957-422D-9DF9-88EE6380E213}" type="pres">
      <dgm:prSet presAssocID="{A7C6373D-00D6-45F7-9EE3-CC06D30F4122}" presName="level2Shape" presStyleLbl="node2" presStyleIdx="0" presStyleCnt="2" custScaleX="188065" custLinFactNeighborX="-21501" custLinFactNeighborY="32712"/>
      <dgm:spPr/>
      <dgm:t>
        <a:bodyPr/>
        <a:lstStyle/>
        <a:p>
          <a:endParaRPr lang="ru-RU"/>
        </a:p>
      </dgm:t>
    </dgm:pt>
    <dgm:pt modelId="{A22C64AD-769C-414A-A546-171822A666C9}" type="pres">
      <dgm:prSet presAssocID="{A7C6373D-00D6-45F7-9EE3-CC06D30F4122}" presName="hierChild3" presStyleCnt="0"/>
      <dgm:spPr/>
    </dgm:pt>
    <dgm:pt modelId="{A1308F9B-7010-4482-B6F7-9EA10D01FE73}" type="pres">
      <dgm:prSet presAssocID="{F45D45E9-6A9F-4B42-B3BC-3F77652C7D6B}" presName="Name19" presStyleLbl="parChTrans1D3" presStyleIdx="0" presStyleCnt="3"/>
      <dgm:spPr/>
      <dgm:t>
        <a:bodyPr/>
        <a:lstStyle/>
        <a:p>
          <a:endParaRPr lang="ru-RU"/>
        </a:p>
      </dgm:t>
    </dgm:pt>
    <dgm:pt modelId="{711FBFF8-2C31-4430-924A-73D555DFD943}" type="pres">
      <dgm:prSet presAssocID="{224EF403-C8D6-4355-BAC2-F23C8240726F}" presName="Name21" presStyleCnt="0"/>
      <dgm:spPr/>
    </dgm:pt>
    <dgm:pt modelId="{1C0464C5-5952-4452-AC0D-506EDE983857}" type="pres">
      <dgm:prSet presAssocID="{224EF403-C8D6-4355-BAC2-F23C8240726F}" presName="level2Shape" presStyleLbl="node3" presStyleIdx="0" presStyleCnt="3" custLinFactNeighborX="-6159" custLinFactNeighborY="44618"/>
      <dgm:spPr/>
      <dgm:t>
        <a:bodyPr/>
        <a:lstStyle/>
        <a:p>
          <a:endParaRPr lang="ru-RU"/>
        </a:p>
      </dgm:t>
    </dgm:pt>
    <dgm:pt modelId="{5256108B-825A-46A5-89BB-85B94AAB2036}" type="pres">
      <dgm:prSet presAssocID="{224EF403-C8D6-4355-BAC2-F23C8240726F}" presName="hierChild3" presStyleCnt="0"/>
      <dgm:spPr/>
    </dgm:pt>
    <dgm:pt modelId="{75EAE4EF-9C6A-4AB7-AC29-36792005E332}" type="pres">
      <dgm:prSet presAssocID="{A421DECA-0592-4013-8410-B0804869BD3E}" presName="Name19" presStyleLbl="parChTrans1D3" presStyleIdx="1" presStyleCnt="3"/>
      <dgm:spPr/>
      <dgm:t>
        <a:bodyPr/>
        <a:lstStyle/>
        <a:p>
          <a:endParaRPr lang="ru-RU"/>
        </a:p>
      </dgm:t>
    </dgm:pt>
    <dgm:pt modelId="{00AB7215-9B0D-47E2-87CF-9FD2CECB19B5}" type="pres">
      <dgm:prSet presAssocID="{19531AE0-04AB-4315-B058-5063BD33BD3B}" presName="Name21" presStyleCnt="0"/>
      <dgm:spPr/>
    </dgm:pt>
    <dgm:pt modelId="{AB755393-2B30-4805-BA9C-A47F03909BED}" type="pres">
      <dgm:prSet presAssocID="{19531AE0-04AB-4315-B058-5063BD33BD3B}" presName="level2Shape" presStyleLbl="node3" presStyleIdx="1" presStyleCnt="3" custLinFactNeighborX="4494" custLinFactNeighborY="44618"/>
      <dgm:spPr/>
      <dgm:t>
        <a:bodyPr/>
        <a:lstStyle/>
        <a:p>
          <a:endParaRPr lang="ru-RU"/>
        </a:p>
      </dgm:t>
    </dgm:pt>
    <dgm:pt modelId="{4D258BD1-4F28-4450-B852-140AF71FDD15}" type="pres">
      <dgm:prSet presAssocID="{19531AE0-04AB-4315-B058-5063BD33BD3B}" presName="hierChild3" presStyleCnt="0"/>
      <dgm:spPr/>
    </dgm:pt>
    <dgm:pt modelId="{CB90FDBC-EFB7-4FB8-A1D4-BE06B92F8D08}" type="pres">
      <dgm:prSet presAssocID="{4DB547F5-DDFE-46B9-8AA6-2577F1F82493}" presName="Name19" presStyleLbl="parChTrans1D2" presStyleIdx="1" presStyleCnt="2"/>
      <dgm:spPr/>
      <dgm:t>
        <a:bodyPr/>
        <a:lstStyle/>
        <a:p>
          <a:endParaRPr lang="ru-RU"/>
        </a:p>
      </dgm:t>
    </dgm:pt>
    <dgm:pt modelId="{EFC38D0A-6C4F-4BA6-B587-3EFEF41FA6EB}" type="pres">
      <dgm:prSet presAssocID="{23E44296-E891-49F6-AF0F-3F935C233050}" presName="Name21" presStyleCnt="0"/>
      <dgm:spPr/>
    </dgm:pt>
    <dgm:pt modelId="{3BD61995-FB97-4B49-A848-404DE574F0CB}" type="pres">
      <dgm:prSet presAssocID="{23E44296-E891-49F6-AF0F-3F935C233050}" presName="level2Shape" presStyleLbl="node2" presStyleIdx="1" presStyleCnt="2" custScaleX="226560" custLinFactNeighborX="-3267" custLinFactNeighborY="32712"/>
      <dgm:spPr/>
      <dgm:t>
        <a:bodyPr/>
        <a:lstStyle/>
        <a:p>
          <a:endParaRPr lang="ru-RU"/>
        </a:p>
      </dgm:t>
    </dgm:pt>
    <dgm:pt modelId="{E1A74DE7-0E06-4CE8-B582-0086131A7951}" type="pres">
      <dgm:prSet presAssocID="{23E44296-E891-49F6-AF0F-3F935C233050}" presName="hierChild3" presStyleCnt="0"/>
      <dgm:spPr/>
    </dgm:pt>
    <dgm:pt modelId="{17A4C985-F3D9-4432-850E-43E5E1AECBF1}" type="pres">
      <dgm:prSet presAssocID="{5DA93190-4938-4E6E-BAF8-B4E447F1882E}" presName="Name19" presStyleLbl="parChTrans1D3" presStyleIdx="2" presStyleCnt="3"/>
      <dgm:spPr/>
      <dgm:t>
        <a:bodyPr/>
        <a:lstStyle/>
        <a:p>
          <a:endParaRPr lang="ru-RU"/>
        </a:p>
      </dgm:t>
    </dgm:pt>
    <dgm:pt modelId="{B847BA2C-0793-48CE-90C7-1D00EC0330B1}" type="pres">
      <dgm:prSet presAssocID="{1B3625DC-45D0-49BB-87A6-6AE9391E54AD}" presName="Name21" presStyleCnt="0"/>
      <dgm:spPr/>
    </dgm:pt>
    <dgm:pt modelId="{8092E0F5-7FC0-4F77-9854-2699FFC88BEA}" type="pres">
      <dgm:prSet presAssocID="{1B3625DC-45D0-49BB-87A6-6AE9391E54AD}" presName="level2Shape" presStyleLbl="node3" presStyleIdx="2" presStyleCnt="3" custScaleX="165604" custScaleY="136648" custLinFactNeighborX="21050" custLinFactNeighborY="67811"/>
      <dgm:spPr/>
      <dgm:t>
        <a:bodyPr/>
        <a:lstStyle/>
        <a:p>
          <a:endParaRPr lang="ru-RU"/>
        </a:p>
      </dgm:t>
    </dgm:pt>
    <dgm:pt modelId="{6C0EC351-B757-4582-80D7-05208B097114}" type="pres">
      <dgm:prSet presAssocID="{1B3625DC-45D0-49BB-87A6-6AE9391E54AD}" presName="hierChild3" presStyleCnt="0"/>
      <dgm:spPr/>
    </dgm:pt>
    <dgm:pt modelId="{E504A306-B753-483F-B244-A843EEFAC0C2}" type="pres">
      <dgm:prSet presAssocID="{147D1433-13F8-4E1F-8690-0D535FD9BE7D}" presName="bgShapesFlow" presStyleCnt="0"/>
      <dgm:spPr/>
    </dgm:pt>
  </dgm:ptLst>
  <dgm:cxnLst>
    <dgm:cxn modelId="{28961BCD-886F-42BF-B274-67D0E88A7F66}" srcId="{A7C6373D-00D6-45F7-9EE3-CC06D30F4122}" destId="{19531AE0-04AB-4315-B058-5063BD33BD3B}" srcOrd="1" destOrd="0" parTransId="{A421DECA-0592-4013-8410-B0804869BD3E}" sibTransId="{889D6552-2C90-43A2-BBE8-00F412385028}"/>
    <dgm:cxn modelId="{E643A536-79A7-4A00-BA6A-6F38C2249DE5}" type="presOf" srcId="{A421DECA-0592-4013-8410-B0804869BD3E}" destId="{75EAE4EF-9C6A-4AB7-AC29-36792005E332}" srcOrd="0" destOrd="0" presId="urn:microsoft.com/office/officeart/2005/8/layout/hierarchy6"/>
    <dgm:cxn modelId="{666EB230-65F5-4F12-A98A-54E74FFE714F}" type="presOf" srcId="{1B3625DC-45D0-49BB-87A6-6AE9391E54AD}" destId="{8092E0F5-7FC0-4F77-9854-2699FFC88BEA}" srcOrd="0" destOrd="0" presId="urn:microsoft.com/office/officeart/2005/8/layout/hierarchy6"/>
    <dgm:cxn modelId="{ECF394BB-DDFE-46C6-83AE-00F547F5473D}" srcId="{1561A978-7401-4952-B72E-BA298981A01A}" destId="{23E44296-E891-49F6-AF0F-3F935C233050}" srcOrd="1" destOrd="0" parTransId="{4DB547F5-DDFE-46B9-8AA6-2577F1F82493}" sibTransId="{496D9E9D-23C6-41A9-A980-9B0AD37E14B4}"/>
    <dgm:cxn modelId="{3AB684B4-4D97-479F-BF17-D818A180CA37}" srcId="{23E44296-E891-49F6-AF0F-3F935C233050}" destId="{1B3625DC-45D0-49BB-87A6-6AE9391E54AD}" srcOrd="0" destOrd="0" parTransId="{5DA93190-4938-4E6E-BAF8-B4E447F1882E}" sibTransId="{54943FD6-BF63-46EE-B1C9-9892FD2A4778}"/>
    <dgm:cxn modelId="{84CA2620-EEA6-4078-9198-4E1489E38F17}" type="presOf" srcId="{1D4C8F00-4D77-4305-BE2E-D3A5311CF259}" destId="{ABB2BB6A-37E9-467F-A3CB-E10B553C3ED6}" srcOrd="0" destOrd="0" presId="urn:microsoft.com/office/officeart/2005/8/layout/hierarchy6"/>
    <dgm:cxn modelId="{AB678FB5-AE34-47BA-BD89-207C16A75A46}" srcId="{1561A978-7401-4952-B72E-BA298981A01A}" destId="{A7C6373D-00D6-45F7-9EE3-CC06D30F4122}" srcOrd="0" destOrd="0" parTransId="{1D4C8F00-4D77-4305-BE2E-D3A5311CF259}" sibTransId="{804F7F5B-28A4-4681-8067-E58C2DCA8DA1}"/>
    <dgm:cxn modelId="{08423F45-F20E-4BAB-9114-E01167C77EC0}" srcId="{A7C6373D-00D6-45F7-9EE3-CC06D30F4122}" destId="{224EF403-C8D6-4355-BAC2-F23C8240726F}" srcOrd="0" destOrd="0" parTransId="{F45D45E9-6A9F-4B42-B3BC-3F77652C7D6B}" sibTransId="{2BBFD3E6-D40A-4CB4-B1CF-E712DF347FFF}"/>
    <dgm:cxn modelId="{F542CAB5-DBE7-44FD-B6BC-A64AD2EE8FED}" type="presOf" srcId="{23E44296-E891-49F6-AF0F-3F935C233050}" destId="{3BD61995-FB97-4B49-A848-404DE574F0CB}" srcOrd="0" destOrd="0" presId="urn:microsoft.com/office/officeart/2005/8/layout/hierarchy6"/>
    <dgm:cxn modelId="{5E611423-10B1-4077-AC46-79AE705834C9}" type="presOf" srcId="{A7C6373D-00D6-45F7-9EE3-CC06D30F4122}" destId="{D5C40FEA-7957-422D-9DF9-88EE6380E213}" srcOrd="0" destOrd="0" presId="urn:microsoft.com/office/officeart/2005/8/layout/hierarchy6"/>
    <dgm:cxn modelId="{564AAE9C-DBF0-47D6-897D-E50AFD476840}" type="presOf" srcId="{1561A978-7401-4952-B72E-BA298981A01A}" destId="{DD9F5711-6C22-4427-9C02-F09CD1D3032E}" srcOrd="0" destOrd="0" presId="urn:microsoft.com/office/officeart/2005/8/layout/hierarchy6"/>
    <dgm:cxn modelId="{F8CE986D-ADA1-4E41-874E-A4C50673F73C}" type="presOf" srcId="{5DA93190-4938-4E6E-BAF8-B4E447F1882E}" destId="{17A4C985-F3D9-4432-850E-43E5E1AECBF1}" srcOrd="0" destOrd="0" presId="urn:microsoft.com/office/officeart/2005/8/layout/hierarchy6"/>
    <dgm:cxn modelId="{1EBFEC38-D172-4085-84B2-D7CC6DACB170}" type="presOf" srcId="{4DB547F5-DDFE-46B9-8AA6-2577F1F82493}" destId="{CB90FDBC-EFB7-4FB8-A1D4-BE06B92F8D08}" srcOrd="0" destOrd="0" presId="urn:microsoft.com/office/officeart/2005/8/layout/hierarchy6"/>
    <dgm:cxn modelId="{5D1339F7-F4FF-4F5F-9E04-E9BC3F9106D2}" type="presOf" srcId="{147D1433-13F8-4E1F-8690-0D535FD9BE7D}" destId="{2B9B273E-DAB1-4C93-8287-A910BDF17303}" srcOrd="0" destOrd="0" presId="urn:microsoft.com/office/officeart/2005/8/layout/hierarchy6"/>
    <dgm:cxn modelId="{9EC04EA2-30B6-498A-8C6D-FEDB1AC923A4}" type="presOf" srcId="{224EF403-C8D6-4355-BAC2-F23C8240726F}" destId="{1C0464C5-5952-4452-AC0D-506EDE983857}" srcOrd="0" destOrd="0" presId="urn:microsoft.com/office/officeart/2005/8/layout/hierarchy6"/>
    <dgm:cxn modelId="{80BDF690-EE8D-44FF-B4B0-90451E3E2C3A}" type="presOf" srcId="{19531AE0-04AB-4315-B058-5063BD33BD3B}" destId="{AB755393-2B30-4805-BA9C-A47F03909BED}" srcOrd="0" destOrd="0" presId="urn:microsoft.com/office/officeart/2005/8/layout/hierarchy6"/>
    <dgm:cxn modelId="{1B662C67-2AE0-4AC5-9E17-E5413700A557}" srcId="{147D1433-13F8-4E1F-8690-0D535FD9BE7D}" destId="{1561A978-7401-4952-B72E-BA298981A01A}" srcOrd="0" destOrd="0" parTransId="{223BF26C-B2D3-42B2-84E8-80105CE4634B}" sibTransId="{2CE01F5F-EAAD-4855-8771-FA23D59F0C8E}"/>
    <dgm:cxn modelId="{17E0148C-2F90-4DD8-A5B0-5451A96BA35A}" type="presOf" srcId="{F45D45E9-6A9F-4B42-B3BC-3F77652C7D6B}" destId="{A1308F9B-7010-4482-B6F7-9EA10D01FE73}" srcOrd="0" destOrd="0" presId="urn:microsoft.com/office/officeart/2005/8/layout/hierarchy6"/>
    <dgm:cxn modelId="{B5466821-A1CF-4291-858C-A2A2EA371ED0}" type="presParOf" srcId="{2B9B273E-DAB1-4C93-8287-A910BDF17303}" destId="{FA78CEA7-2364-4268-B4A7-33C3C7EA6457}" srcOrd="0" destOrd="0" presId="urn:microsoft.com/office/officeart/2005/8/layout/hierarchy6"/>
    <dgm:cxn modelId="{19FB0B8B-376D-4DCC-A019-E1ABA01155AA}" type="presParOf" srcId="{FA78CEA7-2364-4268-B4A7-33C3C7EA6457}" destId="{EF093ED5-209D-49F2-BF7F-417479026AC2}" srcOrd="0" destOrd="0" presId="urn:microsoft.com/office/officeart/2005/8/layout/hierarchy6"/>
    <dgm:cxn modelId="{9BC1824D-FA47-4C8C-AC3A-20770DDD9967}" type="presParOf" srcId="{EF093ED5-209D-49F2-BF7F-417479026AC2}" destId="{93591A9A-FC84-4259-BD1D-9CD30E68F218}" srcOrd="0" destOrd="0" presId="urn:microsoft.com/office/officeart/2005/8/layout/hierarchy6"/>
    <dgm:cxn modelId="{42B0CEA2-8ACA-4DD9-8E43-80EBD44C1232}" type="presParOf" srcId="{93591A9A-FC84-4259-BD1D-9CD30E68F218}" destId="{DD9F5711-6C22-4427-9C02-F09CD1D3032E}" srcOrd="0" destOrd="0" presId="urn:microsoft.com/office/officeart/2005/8/layout/hierarchy6"/>
    <dgm:cxn modelId="{1D7C4040-3CD2-437C-8D90-EDC4E8BF9C7F}" type="presParOf" srcId="{93591A9A-FC84-4259-BD1D-9CD30E68F218}" destId="{0511EC23-71E6-46EA-9D60-C1D46F03B1F2}" srcOrd="1" destOrd="0" presId="urn:microsoft.com/office/officeart/2005/8/layout/hierarchy6"/>
    <dgm:cxn modelId="{6AAE1663-9910-4B52-9B1B-0B213A9EA18D}" type="presParOf" srcId="{0511EC23-71E6-46EA-9D60-C1D46F03B1F2}" destId="{ABB2BB6A-37E9-467F-A3CB-E10B553C3ED6}" srcOrd="0" destOrd="0" presId="urn:microsoft.com/office/officeart/2005/8/layout/hierarchy6"/>
    <dgm:cxn modelId="{FB751A91-1C62-43D9-99AE-4A986C6D2105}" type="presParOf" srcId="{0511EC23-71E6-46EA-9D60-C1D46F03B1F2}" destId="{C164A6B2-6847-48FF-A4F6-E4C214448601}" srcOrd="1" destOrd="0" presId="urn:microsoft.com/office/officeart/2005/8/layout/hierarchy6"/>
    <dgm:cxn modelId="{1A9C3656-96DD-44C3-8A0A-5421A47E0C2D}" type="presParOf" srcId="{C164A6B2-6847-48FF-A4F6-E4C214448601}" destId="{D5C40FEA-7957-422D-9DF9-88EE6380E213}" srcOrd="0" destOrd="0" presId="urn:microsoft.com/office/officeart/2005/8/layout/hierarchy6"/>
    <dgm:cxn modelId="{32BE26D8-04EC-4BDB-B697-00CA830F1F8F}" type="presParOf" srcId="{C164A6B2-6847-48FF-A4F6-E4C214448601}" destId="{A22C64AD-769C-414A-A546-171822A666C9}" srcOrd="1" destOrd="0" presId="urn:microsoft.com/office/officeart/2005/8/layout/hierarchy6"/>
    <dgm:cxn modelId="{17710D0F-8D73-4D46-BADD-466F1F3514C8}" type="presParOf" srcId="{A22C64AD-769C-414A-A546-171822A666C9}" destId="{A1308F9B-7010-4482-B6F7-9EA10D01FE73}" srcOrd="0" destOrd="0" presId="urn:microsoft.com/office/officeart/2005/8/layout/hierarchy6"/>
    <dgm:cxn modelId="{F752B388-5CA1-47A3-8212-0938422C356E}" type="presParOf" srcId="{A22C64AD-769C-414A-A546-171822A666C9}" destId="{711FBFF8-2C31-4430-924A-73D555DFD943}" srcOrd="1" destOrd="0" presId="urn:microsoft.com/office/officeart/2005/8/layout/hierarchy6"/>
    <dgm:cxn modelId="{F4A3E09D-1D65-4997-A483-409F444BB32F}" type="presParOf" srcId="{711FBFF8-2C31-4430-924A-73D555DFD943}" destId="{1C0464C5-5952-4452-AC0D-506EDE983857}" srcOrd="0" destOrd="0" presId="urn:microsoft.com/office/officeart/2005/8/layout/hierarchy6"/>
    <dgm:cxn modelId="{9923C2CA-3DB5-4781-ADAF-DC131BC7A9CD}" type="presParOf" srcId="{711FBFF8-2C31-4430-924A-73D555DFD943}" destId="{5256108B-825A-46A5-89BB-85B94AAB2036}" srcOrd="1" destOrd="0" presId="urn:microsoft.com/office/officeart/2005/8/layout/hierarchy6"/>
    <dgm:cxn modelId="{420B002D-D360-41E8-A44A-A38363B8C1CC}" type="presParOf" srcId="{A22C64AD-769C-414A-A546-171822A666C9}" destId="{75EAE4EF-9C6A-4AB7-AC29-36792005E332}" srcOrd="2" destOrd="0" presId="urn:microsoft.com/office/officeart/2005/8/layout/hierarchy6"/>
    <dgm:cxn modelId="{01F02121-0F7B-4996-979E-563458344D4A}" type="presParOf" srcId="{A22C64AD-769C-414A-A546-171822A666C9}" destId="{00AB7215-9B0D-47E2-87CF-9FD2CECB19B5}" srcOrd="3" destOrd="0" presId="urn:microsoft.com/office/officeart/2005/8/layout/hierarchy6"/>
    <dgm:cxn modelId="{ADBFB558-B965-4873-94A5-59D6CD919553}" type="presParOf" srcId="{00AB7215-9B0D-47E2-87CF-9FD2CECB19B5}" destId="{AB755393-2B30-4805-BA9C-A47F03909BED}" srcOrd="0" destOrd="0" presId="urn:microsoft.com/office/officeart/2005/8/layout/hierarchy6"/>
    <dgm:cxn modelId="{B7D03A46-22CD-42A0-82EA-A45458930934}" type="presParOf" srcId="{00AB7215-9B0D-47E2-87CF-9FD2CECB19B5}" destId="{4D258BD1-4F28-4450-B852-140AF71FDD15}" srcOrd="1" destOrd="0" presId="urn:microsoft.com/office/officeart/2005/8/layout/hierarchy6"/>
    <dgm:cxn modelId="{76F402F6-A284-412C-9E3D-671CD86B9A75}" type="presParOf" srcId="{0511EC23-71E6-46EA-9D60-C1D46F03B1F2}" destId="{CB90FDBC-EFB7-4FB8-A1D4-BE06B92F8D08}" srcOrd="2" destOrd="0" presId="urn:microsoft.com/office/officeart/2005/8/layout/hierarchy6"/>
    <dgm:cxn modelId="{9BC87526-BC2A-49C2-A84E-24C2F144022C}" type="presParOf" srcId="{0511EC23-71E6-46EA-9D60-C1D46F03B1F2}" destId="{EFC38D0A-6C4F-4BA6-B587-3EFEF41FA6EB}" srcOrd="3" destOrd="0" presId="urn:microsoft.com/office/officeart/2005/8/layout/hierarchy6"/>
    <dgm:cxn modelId="{EB430D9C-EC24-4EA7-8C63-F769EB0802CA}" type="presParOf" srcId="{EFC38D0A-6C4F-4BA6-B587-3EFEF41FA6EB}" destId="{3BD61995-FB97-4B49-A848-404DE574F0CB}" srcOrd="0" destOrd="0" presId="urn:microsoft.com/office/officeart/2005/8/layout/hierarchy6"/>
    <dgm:cxn modelId="{7A25B4F1-6A05-4BB9-9D0A-ABFE07F5771E}" type="presParOf" srcId="{EFC38D0A-6C4F-4BA6-B587-3EFEF41FA6EB}" destId="{E1A74DE7-0E06-4CE8-B582-0086131A7951}" srcOrd="1" destOrd="0" presId="urn:microsoft.com/office/officeart/2005/8/layout/hierarchy6"/>
    <dgm:cxn modelId="{3A3F4910-37FF-49BE-BB40-D615EDC59AFE}" type="presParOf" srcId="{E1A74DE7-0E06-4CE8-B582-0086131A7951}" destId="{17A4C985-F3D9-4432-850E-43E5E1AECBF1}" srcOrd="0" destOrd="0" presId="urn:microsoft.com/office/officeart/2005/8/layout/hierarchy6"/>
    <dgm:cxn modelId="{43FEE39B-EC02-4058-B51F-9D4D6C812771}" type="presParOf" srcId="{E1A74DE7-0E06-4CE8-B582-0086131A7951}" destId="{B847BA2C-0793-48CE-90C7-1D00EC0330B1}" srcOrd="1" destOrd="0" presId="urn:microsoft.com/office/officeart/2005/8/layout/hierarchy6"/>
    <dgm:cxn modelId="{5B932E3E-55C9-4D92-AC45-37F4374282BA}" type="presParOf" srcId="{B847BA2C-0793-48CE-90C7-1D00EC0330B1}" destId="{8092E0F5-7FC0-4F77-9854-2699FFC88BEA}" srcOrd="0" destOrd="0" presId="urn:microsoft.com/office/officeart/2005/8/layout/hierarchy6"/>
    <dgm:cxn modelId="{418EF589-F280-44F4-9245-E885EDAA80BF}" type="presParOf" srcId="{B847BA2C-0793-48CE-90C7-1D00EC0330B1}" destId="{6C0EC351-B757-4582-80D7-05208B097114}" srcOrd="1" destOrd="0" presId="urn:microsoft.com/office/officeart/2005/8/layout/hierarchy6"/>
    <dgm:cxn modelId="{E5FBE746-0D3A-49DB-84D6-763D9C780370}" type="presParOf" srcId="{2B9B273E-DAB1-4C93-8287-A910BDF17303}" destId="{E504A306-B753-483F-B244-A843EEFAC0C2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9F5711-6C22-4427-9C02-F09CD1D3032E}">
      <dsp:nvSpPr>
        <dsp:cNvPr id="0" name=""/>
        <dsp:cNvSpPr/>
      </dsp:nvSpPr>
      <dsp:spPr>
        <a:xfrm>
          <a:off x="2299" y="159791"/>
          <a:ext cx="6430076" cy="13327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Химические вещества</a:t>
          </a:r>
          <a:endParaRPr lang="ru-RU" sz="2800" kern="1200" dirty="0"/>
        </a:p>
      </dsp:txBody>
      <dsp:txXfrm>
        <a:off x="41334" y="198826"/>
        <a:ext cx="6352006" cy="1254668"/>
      </dsp:txXfrm>
    </dsp:sp>
    <dsp:sp modelId="{ABB2BB6A-37E9-467F-A3CB-E10B553C3ED6}">
      <dsp:nvSpPr>
        <dsp:cNvPr id="0" name=""/>
        <dsp:cNvSpPr/>
      </dsp:nvSpPr>
      <dsp:spPr>
        <a:xfrm>
          <a:off x="1299171" y="1492530"/>
          <a:ext cx="1918166" cy="755495"/>
        </a:xfrm>
        <a:custGeom>
          <a:avLst/>
          <a:gdLst/>
          <a:ahLst/>
          <a:cxnLst/>
          <a:rect l="0" t="0" r="0" b="0"/>
          <a:pathLst>
            <a:path>
              <a:moveTo>
                <a:pt x="1918166" y="0"/>
              </a:moveTo>
              <a:lnTo>
                <a:pt x="1918166" y="377747"/>
              </a:lnTo>
              <a:lnTo>
                <a:pt x="0" y="377747"/>
              </a:lnTo>
              <a:lnTo>
                <a:pt x="0" y="75549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C40FEA-7957-422D-9DF9-88EE6380E213}">
      <dsp:nvSpPr>
        <dsp:cNvPr id="0" name=""/>
        <dsp:cNvSpPr/>
      </dsp:nvSpPr>
      <dsp:spPr>
        <a:xfrm>
          <a:off x="95668" y="2248026"/>
          <a:ext cx="2407005" cy="8532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Неорганические вещества</a:t>
          </a:r>
          <a:endParaRPr lang="ru-RU" sz="1600" kern="1200" dirty="0"/>
        </a:p>
      </dsp:txBody>
      <dsp:txXfrm>
        <a:off x="120659" y="2273017"/>
        <a:ext cx="2357023" cy="803271"/>
      </dsp:txXfrm>
    </dsp:sp>
    <dsp:sp modelId="{A1308F9B-7010-4482-B6F7-9EA10D01FE73}">
      <dsp:nvSpPr>
        <dsp:cNvPr id="0" name=""/>
        <dsp:cNvSpPr/>
      </dsp:nvSpPr>
      <dsp:spPr>
        <a:xfrm>
          <a:off x="663609" y="3101279"/>
          <a:ext cx="635562" cy="442889"/>
        </a:xfrm>
        <a:custGeom>
          <a:avLst/>
          <a:gdLst/>
          <a:ahLst/>
          <a:cxnLst/>
          <a:rect l="0" t="0" r="0" b="0"/>
          <a:pathLst>
            <a:path>
              <a:moveTo>
                <a:pt x="635562" y="0"/>
              </a:moveTo>
              <a:lnTo>
                <a:pt x="635562" y="221444"/>
              </a:lnTo>
              <a:lnTo>
                <a:pt x="0" y="221444"/>
              </a:lnTo>
              <a:lnTo>
                <a:pt x="0" y="44288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0464C5-5952-4452-AC0D-506EDE983857}">
      <dsp:nvSpPr>
        <dsp:cNvPr id="0" name=""/>
        <dsp:cNvSpPr/>
      </dsp:nvSpPr>
      <dsp:spPr>
        <a:xfrm>
          <a:off x="23669" y="3544168"/>
          <a:ext cx="1279879" cy="8532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Вода (40-95%)</a:t>
          </a:r>
          <a:endParaRPr lang="ru-RU" sz="1200" kern="1200" dirty="0"/>
        </a:p>
      </dsp:txBody>
      <dsp:txXfrm>
        <a:off x="48660" y="3569159"/>
        <a:ext cx="1229897" cy="803271"/>
      </dsp:txXfrm>
    </dsp:sp>
    <dsp:sp modelId="{75EAE4EF-9C6A-4AB7-AC29-36792005E332}">
      <dsp:nvSpPr>
        <dsp:cNvPr id="0" name=""/>
        <dsp:cNvSpPr/>
      </dsp:nvSpPr>
      <dsp:spPr>
        <a:xfrm>
          <a:off x="1299171" y="3101279"/>
          <a:ext cx="1164626" cy="442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444"/>
              </a:lnTo>
              <a:lnTo>
                <a:pt x="1164626" y="221444"/>
              </a:lnTo>
              <a:lnTo>
                <a:pt x="1164626" y="442889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755393-2B30-4805-BA9C-A47F03909BED}">
      <dsp:nvSpPr>
        <dsp:cNvPr id="0" name=""/>
        <dsp:cNvSpPr/>
      </dsp:nvSpPr>
      <dsp:spPr>
        <a:xfrm>
          <a:off x="1823858" y="3544168"/>
          <a:ext cx="1279879" cy="8532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Минеральные соли (1-1,5%)</a:t>
          </a:r>
          <a:endParaRPr lang="ru-RU" sz="1200" kern="1200" dirty="0"/>
        </a:p>
      </dsp:txBody>
      <dsp:txXfrm>
        <a:off x="1848849" y="3569159"/>
        <a:ext cx="1229897" cy="803271"/>
      </dsp:txXfrm>
    </dsp:sp>
    <dsp:sp modelId="{CB90FDBC-EFB7-4FB8-A1D4-BE06B92F8D08}">
      <dsp:nvSpPr>
        <dsp:cNvPr id="0" name=""/>
        <dsp:cNvSpPr/>
      </dsp:nvSpPr>
      <dsp:spPr>
        <a:xfrm>
          <a:off x="3217337" y="1492530"/>
          <a:ext cx="1352521" cy="7554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747"/>
              </a:lnTo>
              <a:lnTo>
                <a:pt x="1352521" y="377747"/>
              </a:lnTo>
              <a:lnTo>
                <a:pt x="1352521" y="755495"/>
              </a:lnTo>
            </a:path>
          </a:pathLst>
        </a:custGeom>
        <a:noFill/>
        <a:ln w="11429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61995-FB97-4B49-A848-404DE574F0CB}">
      <dsp:nvSpPr>
        <dsp:cNvPr id="0" name=""/>
        <dsp:cNvSpPr/>
      </dsp:nvSpPr>
      <dsp:spPr>
        <a:xfrm>
          <a:off x="3120011" y="2248026"/>
          <a:ext cx="2899694" cy="8532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Органические вещества</a:t>
          </a:r>
          <a:endParaRPr lang="ru-RU" sz="1600" kern="1200" dirty="0"/>
        </a:p>
      </dsp:txBody>
      <dsp:txXfrm>
        <a:off x="3145002" y="2273017"/>
        <a:ext cx="2849712" cy="803271"/>
      </dsp:txXfrm>
    </dsp:sp>
    <dsp:sp modelId="{17A4C985-F3D9-4432-850E-43E5E1AECBF1}">
      <dsp:nvSpPr>
        <dsp:cNvPr id="0" name=""/>
        <dsp:cNvSpPr/>
      </dsp:nvSpPr>
      <dsp:spPr>
        <a:xfrm>
          <a:off x="4569858" y="3101279"/>
          <a:ext cx="311228" cy="3570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27"/>
              </a:lnTo>
              <a:lnTo>
                <a:pt x="311228" y="178527"/>
              </a:lnTo>
              <a:lnTo>
                <a:pt x="311228" y="357055"/>
              </a:lnTo>
            </a:path>
          </a:pathLst>
        </a:custGeom>
        <a:noFill/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92E0F5-7FC0-4F77-9854-2699FFC88BEA}">
      <dsp:nvSpPr>
        <dsp:cNvPr id="0" name=""/>
        <dsp:cNvSpPr/>
      </dsp:nvSpPr>
      <dsp:spPr>
        <a:xfrm>
          <a:off x="3821321" y="3458334"/>
          <a:ext cx="2119531" cy="11659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Углеводы (0,2-2%)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Белки (10-20%)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Жиры (1-5%)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Нуклеиновые кислоты (1-2%)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>
        <a:off x="3855471" y="3492484"/>
        <a:ext cx="2051231" cy="1097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DD14B-8027-427E-AB8A-4AE02CE42271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3057E-C8AD-452C-83DB-E4A2B285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579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3057E-C8AD-452C-83DB-E4A2B285235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784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274FFE9-32FE-412C-88D4-1163D7EFDBBB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D4F2D9-1001-4E35-AC08-637694D1DB7F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Выполнила: учитель биологии</a:t>
            </a:r>
          </a:p>
          <a:p>
            <a:r>
              <a:rPr lang="ru-RU" dirty="0" smtClean="0"/>
              <a:t>Орлова О.А.,</a:t>
            </a:r>
          </a:p>
          <a:p>
            <a:r>
              <a:rPr lang="ru-RU" dirty="0" smtClean="0"/>
              <a:t>МОБУ СОШ № 34 ЛГО</a:t>
            </a:r>
          </a:p>
          <a:p>
            <a:r>
              <a:rPr lang="ru-RU" dirty="0" smtClean="0"/>
              <a:t>Г. Лесозаводск</a:t>
            </a:r>
          </a:p>
          <a:p>
            <a:r>
              <a:rPr lang="ru-RU" dirty="0" smtClean="0"/>
              <a:t>2022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Биология </a:t>
            </a:r>
            <a:br>
              <a:rPr lang="ru-RU" dirty="0" smtClean="0"/>
            </a:br>
            <a:r>
              <a:rPr lang="ru-RU" dirty="0" smtClean="0"/>
              <a:t>6 класс</a:t>
            </a:r>
            <a:br>
              <a:rPr lang="ru-RU" dirty="0" smtClean="0"/>
            </a:br>
            <a:r>
              <a:rPr lang="ru-RU" dirty="0" smtClean="0"/>
              <a:t>Химический состав клетки</a:t>
            </a:r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133893"/>
            <a:ext cx="2429593" cy="218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527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39552" y="260648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dirty="0"/>
              <a:t>Органические вещества клетки: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Углеводы (от 2-5 до 80%) – это важная группа органических веществ, хорошо всем известные глюкоза, сахароза (</a:t>
            </a:r>
            <a:r>
              <a:rPr lang="ru-RU" sz="2800" dirty="0" err="1" smtClean="0"/>
              <a:t>свекличный</a:t>
            </a:r>
            <a:r>
              <a:rPr lang="ru-RU" sz="2800" dirty="0" smtClean="0"/>
              <a:t> сахар), клетчатка, крахмал.</a:t>
            </a:r>
          </a:p>
          <a:p>
            <a:pPr marL="0" indent="0">
              <a:buNone/>
            </a:pPr>
            <a:r>
              <a:rPr lang="ru-RU" sz="2800" dirty="0" smtClean="0"/>
              <a:t>Функции: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энергетическая (в результате расщепления клетки получают энергию, необходимую для процессов жизнедеятельности);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з</a:t>
            </a:r>
            <a:r>
              <a:rPr lang="ru-RU" sz="2800" dirty="0" smtClean="0"/>
              <a:t>апасающая (крахмал - у растений, гликоген -  у животных);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строительная (входят в состав мембран клеток);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о</a:t>
            </a:r>
            <a:r>
              <a:rPr lang="ru-RU" sz="2800" dirty="0" smtClean="0"/>
              <a:t>порная и защитная (клетчатка – в состав древесины, хитин – образует наружные скелеты животных).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5020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sz="3600" dirty="0"/>
              <a:t>Органические вещества клетки: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Жиры (1-5%, в подкожной клетчатке и сальниках до 90%).</a:t>
            </a:r>
          </a:p>
          <a:p>
            <a:pPr marL="0" indent="0">
              <a:buNone/>
            </a:pPr>
            <a:r>
              <a:rPr lang="ru-RU" dirty="0" smtClean="0"/>
              <a:t>Функции: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э</a:t>
            </a:r>
            <a:r>
              <a:rPr lang="ru-RU" sz="2800" dirty="0" smtClean="0"/>
              <a:t>нергетическая (они дают до 30% необходимой энергии организму);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Теплоизоляционная (защищают от низких температур);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з</a:t>
            </a:r>
            <a:r>
              <a:rPr lang="ru-RU" sz="2800" dirty="0" smtClean="0"/>
              <a:t>ащитная (от механических повреждений);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с</a:t>
            </a:r>
            <a:r>
              <a:rPr lang="ru-RU" sz="2800" dirty="0" smtClean="0"/>
              <a:t>троительная (входят в состав мембран клеток);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з</a:t>
            </a:r>
            <a:r>
              <a:rPr lang="ru-RU" sz="2800" dirty="0" smtClean="0"/>
              <a:t>апасающая (запас питательных веществ);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в</a:t>
            </a:r>
            <a:r>
              <a:rPr lang="ru-RU" sz="2800" dirty="0" smtClean="0"/>
              <a:t>нутренний резерв воды (при распаде 1 кг жира образуется 1,1 кг воды)</a:t>
            </a:r>
          </a:p>
        </p:txBody>
      </p:sp>
    </p:spTree>
    <p:extLst>
      <p:ext uri="{BB962C8B-B14F-4D97-AF65-F5344CB8AC3E}">
        <p14:creationId xmlns:p14="http://schemas.microsoft.com/office/powerpoint/2010/main" val="30559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/>
              <a:t>Органические вещества клетки: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r>
              <a:rPr lang="ru-RU" dirty="0" smtClean="0"/>
              <a:t>Нуклеиновые кислоты (1-2%) – играют большую роль в хранении и передачи наследственной информации. Они входят в состав хромосом, это самые крупные молекулы, которые образуют живые организмы.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5472608" cy="2614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49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Клетка – это самая маленькая «природная лаборатория», в которой происходят различные химические превращения соединений.</a:t>
            </a:r>
          </a:p>
          <a:p>
            <a:pPr marL="0" indent="0">
              <a:buNone/>
            </a:pPr>
            <a:r>
              <a:rPr lang="ru-RU" dirty="0" smtClean="0"/>
              <a:t>Сходство химического состава клеток разных организмов доказывает единство живой природы.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2456351" cy="2589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421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Химические элементы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Клетки всех живых организмов состоят из одних и тех же химических элементов, эти же элементы входят в состав неживой природы. В клетке больше всего содержится:  углерода, </a:t>
            </a:r>
            <a:r>
              <a:rPr lang="ru-RU" dirty="0"/>
              <a:t>в</a:t>
            </a:r>
            <a:r>
              <a:rPr lang="ru-RU" dirty="0" smtClean="0"/>
              <a:t>одорода, кислорода и азота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3407346" cy="2975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6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 химических элементов в клетке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80182879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346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20882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Химические элементы, соединяясь между собой, образуют химические вещества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7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>
            <a:normAutofit/>
          </a:bodyPr>
          <a:lstStyle/>
          <a:p>
            <a:r>
              <a:rPr lang="ru-RU" dirty="0" smtClean="0"/>
              <a:t>Химический состав клетки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20903176"/>
              </p:ext>
            </p:extLst>
          </p:nvPr>
        </p:nvGraphicFramePr>
        <p:xfrm>
          <a:off x="1524000" y="1397000"/>
          <a:ext cx="643237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57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Неорганические вещества клетки: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Вода (Н</a:t>
            </a:r>
            <a:r>
              <a:rPr lang="ru-RU" sz="1200" dirty="0" smtClean="0"/>
              <a:t>2</a:t>
            </a:r>
            <a:r>
              <a:rPr lang="ru-RU" dirty="0" smtClean="0"/>
              <a:t>О)- от 40 до 95% от общей массы клетки.</a:t>
            </a:r>
          </a:p>
          <a:p>
            <a:pPr marL="0" indent="0">
              <a:buNone/>
            </a:pPr>
            <a:r>
              <a:rPr lang="ru-RU" dirty="0" smtClean="0"/>
              <a:t>Функции: 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</a:t>
            </a:r>
            <a:r>
              <a:rPr lang="ru-RU" dirty="0" smtClean="0"/>
              <a:t>ридаёт упругость клетке;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о</a:t>
            </a:r>
            <a:r>
              <a:rPr lang="ru-RU" dirty="0" smtClean="0"/>
              <a:t>пределяет её форму;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у</a:t>
            </a:r>
            <a:r>
              <a:rPr lang="ru-RU" dirty="0" smtClean="0"/>
              <a:t>частвует в обмене веществ (чем выше интенсивность обмена веществ в клетке, тем больше в ней содержится воды)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7704" y="4365104"/>
            <a:ext cx="2298752" cy="203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58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Неорганические вещества клетки: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/>
              <a:t>Минеральные соли – от 1-1,5% общей массы клетки.</a:t>
            </a:r>
            <a:br>
              <a:rPr lang="ru-RU" sz="2800" dirty="0"/>
            </a:br>
            <a:r>
              <a:rPr lang="ru-RU" sz="2800" dirty="0"/>
              <a:t>Самые распространённые – это соли натрия и калия, они обеспечивают важное свойство – раздражимость.</a:t>
            </a:r>
            <a:br>
              <a:rPr lang="ru-RU" sz="2800" dirty="0"/>
            </a:br>
            <a:r>
              <a:rPr lang="ru-RU" sz="2800" dirty="0"/>
              <a:t>Соли кальция придают прочность костной ткани, раковинам многочисленных моллюсков.</a:t>
            </a:r>
            <a:br>
              <a:rPr lang="ru-RU" sz="2800" dirty="0"/>
            </a:br>
            <a:r>
              <a:rPr lang="ru-RU" sz="2800" dirty="0"/>
              <a:t>При недостатке минеральных веществ нарушаются важнейшие процессы жизнедеятельности.</a:t>
            </a:r>
            <a:br>
              <a:rPr lang="ru-RU" sz="2800" dirty="0"/>
            </a:b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5157192"/>
            <a:ext cx="410868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Органические вещества в клетке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90288508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255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Органические вещества клетки: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850392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Белки (от 10-20, до 50%) – сложные соединения, играют важную роль в клетке.</a:t>
            </a:r>
          </a:p>
          <a:p>
            <a:pPr marL="0" indent="0">
              <a:buNone/>
            </a:pPr>
            <a:r>
              <a:rPr lang="ru-RU" dirty="0" smtClean="0"/>
              <a:t>Функции: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т</a:t>
            </a:r>
            <a:r>
              <a:rPr lang="ru-RU" sz="2800" dirty="0" smtClean="0"/>
              <a:t>ранспортная ( белок гемоглобин переносит кислород);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строительная (входят в состав опорных элементов клеток);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з</a:t>
            </a:r>
            <a:r>
              <a:rPr lang="ru-RU" sz="2800" dirty="0" smtClean="0"/>
              <a:t>ащитная (белки-антитела защищают от инфекций; белок</a:t>
            </a:r>
            <a:r>
              <a:rPr lang="ru-RU" sz="2800" dirty="0"/>
              <a:t> </a:t>
            </a:r>
            <a:r>
              <a:rPr lang="ru-RU" sz="2800" dirty="0" smtClean="0"/>
              <a:t>фибриноген участвует в свёртывании крови при кровотечениях);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с</a:t>
            </a:r>
            <a:r>
              <a:rPr lang="ru-RU" sz="2800" dirty="0" smtClean="0"/>
              <a:t>ократительная (участвует в движении, сокращении мышц).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1129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203</TotalTime>
  <Words>469</Words>
  <Application>Microsoft Office PowerPoint</Application>
  <PresentationFormat>Экран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Биология  6 класс Химический состав клетки</vt:lpstr>
      <vt:lpstr>Химические элементы</vt:lpstr>
      <vt:lpstr>Состав химических элементов в клетке</vt:lpstr>
      <vt:lpstr>Химические элементы, соединяясь между собой, образуют химические вещества</vt:lpstr>
      <vt:lpstr>Химический состав клетки</vt:lpstr>
      <vt:lpstr>Неорганические вещества клетки:</vt:lpstr>
      <vt:lpstr>Неорганические вещества клетки:</vt:lpstr>
      <vt:lpstr>Органические вещества в клетке</vt:lpstr>
      <vt:lpstr>Органические вещества клетки:</vt:lpstr>
      <vt:lpstr>Органические вещества клетки:</vt:lpstr>
      <vt:lpstr>Органические вещества клетки:</vt:lpstr>
      <vt:lpstr>Органические вещества клетки:</vt:lpstr>
      <vt:lpstr>Вывод: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  6 класс Химический состав клетки</dc:title>
  <dc:creator>Пользователь</dc:creator>
  <cp:lastModifiedBy>Пользователь</cp:lastModifiedBy>
  <cp:revision>37</cp:revision>
  <dcterms:created xsi:type="dcterms:W3CDTF">2023-09-30T07:16:31Z</dcterms:created>
  <dcterms:modified xsi:type="dcterms:W3CDTF">2023-09-30T10:56:37Z</dcterms:modified>
</cp:coreProperties>
</file>