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2" autoAdjust="0"/>
    <p:restoredTop sz="94660"/>
  </p:normalViewPr>
  <p:slideViewPr>
    <p:cSldViewPr snapToGrid="0">
      <p:cViewPr varScale="1">
        <p:scale>
          <a:sx n="88" d="100"/>
          <a:sy n="88" d="100"/>
        </p:scale>
        <p:origin x="4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15AE5-2E9E-402C-B560-4206D1CF1FD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0990-3831-4021-9294-13BCAD733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244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15AE5-2E9E-402C-B560-4206D1CF1FD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0990-3831-4021-9294-13BCAD733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385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15AE5-2E9E-402C-B560-4206D1CF1FD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0990-3831-4021-9294-13BCAD733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837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15AE5-2E9E-402C-B560-4206D1CF1FD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0990-3831-4021-9294-13BCAD733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655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15AE5-2E9E-402C-B560-4206D1CF1FD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0990-3831-4021-9294-13BCAD733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893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15AE5-2E9E-402C-B560-4206D1CF1FD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0990-3831-4021-9294-13BCAD733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871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15AE5-2E9E-402C-B560-4206D1CF1FD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0990-3831-4021-9294-13BCAD733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304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15AE5-2E9E-402C-B560-4206D1CF1FD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0990-3831-4021-9294-13BCAD733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163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15AE5-2E9E-402C-B560-4206D1CF1FD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0990-3831-4021-9294-13BCAD733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049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15AE5-2E9E-402C-B560-4206D1CF1FD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0990-3831-4021-9294-13BCAD733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09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15AE5-2E9E-402C-B560-4206D1CF1FD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D0990-3831-4021-9294-13BCAD733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129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15AE5-2E9E-402C-B560-4206D1CF1FD6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D0990-3831-4021-9294-13BCAD733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108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.mp3"/><Relationship Id="rId7" Type="http://schemas.openxmlformats.org/officeDocument/2006/relationships/image" Target="../media/image2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.jpe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audio" Target="../media/media2.mp3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3.mp3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.jpe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audio" Target="../media/media3.mp3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4.mp3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.jpe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audio" Target="../media/media4.mp3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microsoft.com/office/2007/relationships/media" Target="../media/media5.mp3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.jpe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audio" Target="../media/media5.mp3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microsoft.com/office/2007/relationships/media" Target="../media/media6.mp3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.jpe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audio" Target="../media/media6.mp3"/><Relationship Id="rId9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microsoft.com/office/2007/relationships/media" Target="../media/media7.mp3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.jpe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audio" Target="../media/media7.mp3"/><Relationship Id="rId9" Type="http://schemas.openxmlformats.org/officeDocument/2006/relationships/image" Target="../media/image4.png"/><Relationship Id="rId1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3-02/1676612369_catherineasquithgallery-com-p-zelenii-fon-dlya-detskogo-plakata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hlinkClick r:id="" action="ppaction://hlinkshowjump?jump=nextslide"/>
          </p:cNvPr>
          <p:cNvSpPr/>
          <p:nvPr/>
        </p:nvSpPr>
        <p:spPr>
          <a:xfrm>
            <a:off x="3794760" y="2438400"/>
            <a:ext cx="4602480" cy="15138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28060" y="420479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Развивающая интерактивная игра: </a:t>
            </a:r>
            <a:r>
              <a:rPr lang="ru-RU" dirty="0" smtClean="0"/>
              <a:t>«НАЙДИ ДЕТЕНЫШЕЙ» </a:t>
            </a:r>
            <a:r>
              <a:rPr lang="ru-RU" dirty="0"/>
              <a:t>для первой младшей группы.</a:t>
            </a:r>
            <a:br>
              <a:rPr lang="ru-RU" dirty="0"/>
            </a:br>
            <a:r>
              <a:rPr lang="ru-RU" dirty="0"/>
              <a:t>Разработала воспитатель МБДОУ «Детский сад №229» Соловьева О.А.</a:t>
            </a:r>
          </a:p>
        </p:txBody>
      </p:sp>
    </p:spTree>
    <p:extLst>
      <p:ext uri="{BB962C8B-B14F-4D97-AF65-F5344CB8AC3E}">
        <p14:creationId xmlns:p14="http://schemas.microsoft.com/office/powerpoint/2010/main" val="249155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3-02/1676612369_catherineasquithgallery-com-p-zelenii-fon-dlya-detskogo-plakata-3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83726" y="478971"/>
            <a:ext cx="5094514" cy="15065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детеныша коровы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6" name="Picture 8" descr="https://pngimg.com/uploads/cow/cow_PNG50558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381" y="2627896"/>
            <a:ext cx="1283543" cy="160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s://www.pngjoy.com/pngl/147/23705320_first-week-of-chickens-lif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433" y="5371062"/>
            <a:ext cx="3528151" cy="139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https://pngimg.com/uploads/sheep/sheep_PNG2723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4786" y="4495411"/>
            <a:ext cx="1437005" cy="1477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8" descr="https://flyclipart.com/thumbs/pig-pig-transparent-116522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30" descr="https://flyclipart.com/thumbs/pig-pig-transparent-1165224.png"/>
          <p:cNvSpPr>
            <a:spLocks noChangeAspect="1" noChangeArrowheads="1"/>
          </p:cNvSpPr>
          <p:nvPr/>
        </p:nvSpPr>
        <p:spPr bwMode="auto">
          <a:xfrm>
            <a:off x="5323568" y="-4141700"/>
            <a:ext cx="45719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84" name="Picture 36" descr="https://avatanplus.com/files/resources/original/5904f16932f4c15bbb4f02f9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852" y="2627896"/>
            <a:ext cx="2668905" cy="165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5756712" y="3045043"/>
            <a:ext cx="487363" cy="487363"/>
          </a:xfrm>
          <a:prstGeom prst="rect">
            <a:avLst/>
          </a:prstGeom>
        </p:spPr>
      </p:pic>
      <p:pic>
        <p:nvPicPr>
          <p:cNvPr id="26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9424568" y="4883699"/>
            <a:ext cx="487363" cy="487363"/>
          </a:xfrm>
          <a:prstGeom prst="rect">
            <a:avLst/>
          </a:prstGeom>
        </p:spPr>
      </p:pic>
      <p:pic>
        <p:nvPicPr>
          <p:cNvPr id="27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6168399" y="5729527"/>
            <a:ext cx="487363" cy="487363"/>
          </a:xfrm>
          <a:prstGeom prst="rect">
            <a:avLst/>
          </a:prstGeom>
        </p:spPr>
      </p:pic>
      <p:pic>
        <p:nvPicPr>
          <p:cNvPr id="11" name="sounds-animals-cow-1_oWZfi47D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2937152" y="294163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686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6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067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5067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339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3-02/1676612369_catherineasquithgallery-com-p-zelenii-fon-dlya-detskogo-plakata-3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83726" y="478971"/>
            <a:ext cx="5094514" cy="15065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звуки издает свинья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6" name="Picture 8" descr="https://pngimg.com/uploads/cow/cow_PNG5055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685" y="527657"/>
            <a:ext cx="1283543" cy="160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s://www.pngjoy.com/pngl/147/23705320_first-week-of-chickens-lif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8615" y="5371062"/>
            <a:ext cx="3528151" cy="139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https://pngimg.com/uploads/sheep/sheep_PNG2723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685" y="4883699"/>
            <a:ext cx="1437005" cy="1477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8" descr="https://flyclipart.com/thumbs/pig-pig-transparent-116522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30" descr="https://flyclipart.com/thumbs/pig-pig-transparent-1165224.png"/>
          <p:cNvSpPr>
            <a:spLocks noChangeAspect="1" noChangeArrowheads="1"/>
          </p:cNvSpPr>
          <p:nvPr/>
        </p:nvSpPr>
        <p:spPr bwMode="auto">
          <a:xfrm>
            <a:off x="5323568" y="-4141700"/>
            <a:ext cx="45719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84" name="Picture 36" descr="https://avatanplus.com/files/resources/original/5904f16932f4c15bbb4f02f9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240" y="5012709"/>
            <a:ext cx="2668905" cy="165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645645" y="5172455"/>
            <a:ext cx="487363" cy="487363"/>
          </a:xfrm>
          <a:prstGeom prst="rect">
            <a:avLst/>
          </a:prstGeom>
        </p:spPr>
      </p:pic>
      <p:pic>
        <p:nvPicPr>
          <p:cNvPr id="27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5774788" y="5837853"/>
            <a:ext cx="487363" cy="487363"/>
          </a:xfrm>
          <a:prstGeom prst="rect">
            <a:avLst/>
          </a:prstGeom>
        </p:spPr>
      </p:pic>
      <p:pic>
        <p:nvPicPr>
          <p:cNvPr id="3076" name="Picture 4" descr="https://i.pinimg.com/originals/b5/07/10/b5071085e93c30541d416a750e648c9c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249" y="215280"/>
            <a:ext cx="1724025" cy="1646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645646" y="770299"/>
            <a:ext cx="487363" cy="487363"/>
          </a:xfrm>
          <a:prstGeom prst="rect">
            <a:avLst/>
          </a:prstGeom>
        </p:spPr>
      </p:pic>
      <p:pic>
        <p:nvPicPr>
          <p:cNvPr id="17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0454365" y="744427"/>
            <a:ext cx="487363" cy="487363"/>
          </a:xfrm>
          <a:prstGeom prst="rect">
            <a:avLst/>
          </a:prstGeom>
        </p:spPr>
      </p:pic>
      <p:pic>
        <p:nvPicPr>
          <p:cNvPr id="2" name="tspt-squealing-pig-03-088_26SLQECS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0112692" y="546727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71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67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067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506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506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26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3-02/1676612369_catherineasquithgallery-com-p-zelenii-fon-dlya-detskogo-plakata-3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83726" y="478971"/>
            <a:ext cx="5094514" cy="15065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курочку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6" name="Picture 8" descr="https://pngimg.com/uploads/cow/cow_PNG5055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965" y="2877204"/>
            <a:ext cx="1283543" cy="160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s://www.pngjoy.com/pngl/147/23705320_first-week-of-chickens-lif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657520"/>
            <a:ext cx="3528151" cy="139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https://pngimg.com/uploads/sheep/sheep_PNG2723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4786" y="4495411"/>
            <a:ext cx="1437005" cy="1477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8" descr="https://flyclipart.com/thumbs/pig-pig-transparent-116522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30" descr="https://flyclipart.com/thumbs/pig-pig-transparent-1165224.png"/>
          <p:cNvSpPr>
            <a:spLocks noChangeAspect="1" noChangeArrowheads="1"/>
          </p:cNvSpPr>
          <p:nvPr/>
        </p:nvSpPr>
        <p:spPr bwMode="auto">
          <a:xfrm>
            <a:off x="5323568" y="-4141700"/>
            <a:ext cx="45719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84" name="Picture 36" descr="https://avatanplus.com/files/resources/original/5904f16932f4c15bbb4f02f9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478" y="2463580"/>
            <a:ext cx="2668905" cy="165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9811221" y="2941635"/>
            <a:ext cx="487363" cy="487363"/>
          </a:xfrm>
          <a:prstGeom prst="rect">
            <a:avLst/>
          </a:prstGeom>
        </p:spPr>
      </p:pic>
      <p:pic>
        <p:nvPicPr>
          <p:cNvPr id="26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9424568" y="4883699"/>
            <a:ext cx="487363" cy="487363"/>
          </a:xfrm>
          <a:prstGeom prst="rect">
            <a:avLst/>
          </a:prstGeom>
        </p:spPr>
      </p:pic>
      <p:pic>
        <p:nvPicPr>
          <p:cNvPr id="27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595967" y="3045042"/>
            <a:ext cx="487363" cy="487363"/>
          </a:xfrm>
          <a:prstGeom prst="rect">
            <a:avLst/>
          </a:prstGeom>
        </p:spPr>
      </p:pic>
      <p:pic>
        <p:nvPicPr>
          <p:cNvPr id="3076" name="Picture 4" descr="https://i.pinimg.com/originals/b5/07/10/b5071085e93c30541d416a750e648c9c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963" y="4903224"/>
            <a:ext cx="1724025" cy="1646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5852318" y="3111175"/>
            <a:ext cx="487363" cy="487363"/>
          </a:xfrm>
          <a:prstGeom prst="rect">
            <a:avLst/>
          </a:prstGeom>
        </p:spPr>
      </p:pic>
      <p:pic>
        <p:nvPicPr>
          <p:cNvPr id="4" name="sounds-animals-chicken-1_VCMn2MCW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006293" y="548261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33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6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067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5067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506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35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3-02/1676612369_catherineasquithgallery-com-p-zelenii-fon-dlya-detskogo-plakata-3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83726" y="471105"/>
            <a:ext cx="5075472" cy="15144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маму ягненка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6" name="Picture 8" descr="https://pngimg.com/uploads/cow/cow_PNG5055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685" y="527657"/>
            <a:ext cx="1283543" cy="160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s://www.pngjoy.com/pngl/147/23705320_first-week-of-chickens-lif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8615" y="5371062"/>
            <a:ext cx="3528151" cy="139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https://pngimg.com/uploads/sheep/sheep_PNG2723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685" y="4883699"/>
            <a:ext cx="1437005" cy="1477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8" descr="https://flyclipart.com/thumbs/pig-pig-transparent-116522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30" descr="https://flyclipart.com/thumbs/pig-pig-transparent-1165224.png"/>
          <p:cNvSpPr>
            <a:spLocks noChangeAspect="1" noChangeArrowheads="1"/>
          </p:cNvSpPr>
          <p:nvPr/>
        </p:nvSpPr>
        <p:spPr bwMode="auto">
          <a:xfrm>
            <a:off x="5323568" y="-4141700"/>
            <a:ext cx="45719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84" name="Picture 36" descr="https://avatanplus.com/files/resources/original/5904f16932f4c15bbb4f02f9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240" y="5012709"/>
            <a:ext cx="2668905" cy="165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645645" y="5172455"/>
            <a:ext cx="487363" cy="487363"/>
          </a:xfrm>
          <a:prstGeom prst="rect">
            <a:avLst/>
          </a:prstGeom>
        </p:spPr>
      </p:pic>
      <p:pic>
        <p:nvPicPr>
          <p:cNvPr id="27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5774788" y="5837853"/>
            <a:ext cx="487363" cy="487363"/>
          </a:xfrm>
          <a:prstGeom prst="rect">
            <a:avLst/>
          </a:prstGeom>
        </p:spPr>
      </p:pic>
      <p:pic>
        <p:nvPicPr>
          <p:cNvPr id="3076" name="Picture 4" descr="https://i.pinimg.com/originals/b5/07/10/b5071085e93c30541d416a750e648c9c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249" y="215280"/>
            <a:ext cx="1724025" cy="1646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645646" y="770299"/>
            <a:ext cx="487363" cy="487363"/>
          </a:xfrm>
          <a:prstGeom prst="rect">
            <a:avLst/>
          </a:prstGeom>
        </p:spPr>
      </p:pic>
      <p:pic>
        <p:nvPicPr>
          <p:cNvPr id="17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0454365" y="744427"/>
            <a:ext cx="487363" cy="487363"/>
          </a:xfrm>
          <a:prstGeom prst="rect">
            <a:avLst/>
          </a:prstGeom>
        </p:spPr>
      </p:pic>
      <p:pic>
        <p:nvPicPr>
          <p:cNvPr id="4100" name="Picture 4" descr="https://pngimg.com/uploads/sheep/sheep_PNG2718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518" y="2692035"/>
            <a:ext cx="1893210" cy="1863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03937_7ixGNkT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0220238" y="3116898"/>
            <a:ext cx="487363" cy="487363"/>
          </a:xfrm>
          <a:prstGeom prst="rect">
            <a:avLst/>
          </a:prstGeom>
        </p:spPr>
      </p:pic>
      <p:pic>
        <p:nvPicPr>
          <p:cNvPr id="19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0112692" y="541613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138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67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067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506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506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24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5067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3-02/1676612369_catherineasquithgallery-com-p-zelenii-fon-dlya-detskogo-plakata-3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83726" y="471105"/>
            <a:ext cx="5075472" cy="15144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цыплят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6" name="Picture 8" descr="https://pngimg.com/uploads/cow/cow_PNG5055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685" y="527657"/>
            <a:ext cx="1283543" cy="160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s://www.pngjoy.com/pngl/147/23705320_first-week-of-chickens-life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5187" y="5384197"/>
            <a:ext cx="3528151" cy="139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https://pngimg.com/uploads/sheep/sheep_PNG2723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685" y="4883699"/>
            <a:ext cx="1437005" cy="1477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8" descr="https://flyclipart.com/thumbs/pig-pig-transparent-116522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30" descr="https://flyclipart.com/thumbs/pig-pig-transparent-1165224.png"/>
          <p:cNvSpPr>
            <a:spLocks noChangeAspect="1" noChangeArrowheads="1"/>
          </p:cNvSpPr>
          <p:nvPr/>
        </p:nvSpPr>
        <p:spPr bwMode="auto">
          <a:xfrm>
            <a:off x="5323568" y="-4141700"/>
            <a:ext cx="45719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84" name="Picture 36" descr="https://avatanplus.com/files/resources/original/5904f16932f4c15bbb4f02f9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351" y="2911254"/>
            <a:ext cx="2668905" cy="165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645645" y="5172455"/>
            <a:ext cx="487363" cy="487363"/>
          </a:xfrm>
          <a:prstGeom prst="rect">
            <a:avLst/>
          </a:prstGeom>
        </p:spPr>
      </p:pic>
      <p:pic>
        <p:nvPicPr>
          <p:cNvPr id="3076" name="Picture 4" descr="https://i.pinimg.com/originals/b5/07/10/b5071085e93c30541d416a750e648c9c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249" y="215280"/>
            <a:ext cx="1724025" cy="1646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645646" y="770299"/>
            <a:ext cx="487363" cy="487363"/>
          </a:xfrm>
          <a:prstGeom prst="rect">
            <a:avLst/>
          </a:prstGeom>
        </p:spPr>
      </p:pic>
      <p:pic>
        <p:nvPicPr>
          <p:cNvPr id="17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0454365" y="744427"/>
            <a:ext cx="487363" cy="487363"/>
          </a:xfrm>
          <a:prstGeom prst="rect">
            <a:avLst/>
          </a:prstGeom>
        </p:spPr>
      </p:pic>
      <p:pic>
        <p:nvPicPr>
          <p:cNvPr id="4100" name="Picture 4" descr="https://pngimg.com/uploads/sheep/sheep_PNG2718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518" y="2692035"/>
            <a:ext cx="1893210" cy="1863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0210683" y="3039135"/>
            <a:ext cx="487363" cy="487363"/>
          </a:xfrm>
          <a:prstGeom prst="rect">
            <a:avLst/>
          </a:prstGeom>
        </p:spPr>
      </p:pic>
      <p:pic>
        <p:nvPicPr>
          <p:cNvPr id="19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5679008" y="3282816"/>
            <a:ext cx="487363" cy="487363"/>
          </a:xfrm>
          <a:prstGeom prst="rect">
            <a:avLst/>
          </a:prstGeom>
        </p:spPr>
      </p:pic>
      <p:pic>
        <p:nvPicPr>
          <p:cNvPr id="5" name="4bc179525087e44_PK8jifLn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0210682" y="583785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996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67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06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506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506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5067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282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3-02/1676612369_catherineasquithgallery-com-p-zelenii-fon-dlya-detskogo-plakata-3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83726" y="471105"/>
            <a:ext cx="5075472" cy="15144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звуки издает петух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6" name="Picture 8" descr="https://pngimg.com/uploads/cow/cow_PNG50558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685" y="527657"/>
            <a:ext cx="1283543" cy="160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s://www.pngjoy.com/pngl/147/23705320_first-week-of-chickens-lif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5187" y="5384197"/>
            <a:ext cx="3528151" cy="139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https://pngimg.com/uploads/sheep/sheep_PNG2723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685" y="4883699"/>
            <a:ext cx="1437005" cy="1477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8" descr="https://flyclipart.com/thumbs/pig-pig-transparent-116522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30" descr="https://flyclipart.com/thumbs/pig-pig-transparent-1165224.png"/>
          <p:cNvSpPr>
            <a:spLocks noChangeAspect="1" noChangeArrowheads="1"/>
          </p:cNvSpPr>
          <p:nvPr/>
        </p:nvSpPr>
        <p:spPr bwMode="auto">
          <a:xfrm>
            <a:off x="5323568" y="-4141700"/>
            <a:ext cx="45719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84" name="Picture 36" descr="https://avatanplus.com/files/resources/original/5904f16932f4c15bbb4f02f9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351" y="2911254"/>
            <a:ext cx="2668905" cy="165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645645" y="5172455"/>
            <a:ext cx="487363" cy="487363"/>
          </a:xfrm>
          <a:prstGeom prst="rect">
            <a:avLst/>
          </a:prstGeom>
        </p:spPr>
      </p:pic>
      <p:pic>
        <p:nvPicPr>
          <p:cNvPr id="3076" name="Picture 4" descr="https://i.pinimg.com/originals/b5/07/10/b5071085e93c30541d416a750e648c9c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249" y="215280"/>
            <a:ext cx="1724025" cy="1646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645646" y="770299"/>
            <a:ext cx="487363" cy="487363"/>
          </a:xfrm>
          <a:prstGeom prst="rect">
            <a:avLst/>
          </a:prstGeom>
        </p:spPr>
      </p:pic>
      <p:pic>
        <p:nvPicPr>
          <p:cNvPr id="17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0454365" y="744427"/>
            <a:ext cx="487363" cy="487363"/>
          </a:xfrm>
          <a:prstGeom prst="rect">
            <a:avLst/>
          </a:prstGeom>
        </p:spPr>
      </p:pic>
      <p:pic>
        <p:nvPicPr>
          <p:cNvPr id="4100" name="Picture 4" descr="https://pngimg.com/uploads/sheep/sheep_PNG2718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518" y="2692035"/>
            <a:ext cx="1893210" cy="1863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0210683" y="3039135"/>
            <a:ext cx="487363" cy="487363"/>
          </a:xfrm>
          <a:prstGeom prst="rect">
            <a:avLst/>
          </a:prstGeom>
        </p:spPr>
      </p:pic>
      <p:pic>
        <p:nvPicPr>
          <p:cNvPr id="19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5679008" y="3282816"/>
            <a:ext cx="487363" cy="487363"/>
          </a:xfrm>
          <a:prstGeom prst="rect">
            <a:avLst/>
          </a:prstGeom>
        </p:spPr>
      </p:pic>
      <p:pic>
        <p:nvPicPr>
          <p:cNvPr id="6152" name="Picture 8" descr="https://pngimg.com/uploads/cock/cock_PNG36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729" y="4633111"/>
            <a:ext cx="1695419" cy="2248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nepravilno-poprobuy-esch-raz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9967001" y="5713732"/>
            <a:ext cx="487363" cy="487363"/>
          </a:xfrm>
          <a:prstGeom prst="rect">
            <a:avLst/>
          </a:prstGeom>
        </p:spPr>
      </p:pic>
      <p:pic>
        <p:nvPicPr>
          <p:cNvPr id="2" name="bird_TvVjYbj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5283262" y="564654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23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67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06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506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506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5067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5067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326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3-02/1676612369_catherineasquithgallery-com-p-zelenii-fon-dlya-detskogo-plakata-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hlinkClick r:id="" action="ppaction://hlinkshowjump?jump=nextslide"/>
          </p:cNvPr>
          <p:cNvSpPr/>
          <p:nvPr/>
        </p:nvSpPr>
        <p:spPr>
          <a:xfrm>
            <a:off x="3794760" y="2438400"/>
            <a:ext cx="4602480" cy="15138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игру!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3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36</Words>
  <Application>Microsoft Office PowerPoint</Application>
  <PresentationFormat>Широкоэкранный</PresentationFormat>
  <Paragraphs>9</Paragraphs>
  <Slides>8</Slides>
  <Notes>0</Notes>
  <HiddenSlides>0</HiddenSlides>
  <MMClips>33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10</cp:revision>
  <dcterms:created xsi:type="dcterms:W3CDTF">2023-09-28T06:13:01Z</dcterms:created>
  <dcterms:modified xsi:type="dcterms:W3CDTF">2023-09-28T07:02:00Z</dcterms:modified>
</cp:coreProperties>
</file>