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80" r:id="rId2"/>
  </p:sldMasterIdLst>
  <p:notesMasterIdLst>
    <p:notesMasterId r:id="rId23"/>
  </p:notesMasterIdLst>
  <p:sldIdLst>
    <p:sldId id="310" r:id="rId3"/>
    <p:sldId id="305" r:id="rId4"/>
    <p:sldId id="309" r:id="rId5"/>
    <p:sldId id="311" r:id="rId6"/>
    <p:sldId id="315" r:id="rId7"/>
    <p:sldId id="317" r:id="rId8"/>
    <p:sldId id="329" r:id="rId9"/>
    <p:sldId id="330" r:id="rId10"/>
    <p:sldId id="331" r:id="rId11"/>
    <p:sldId id="314" r:id="rId12"/>
    <p:sldId id="332" r:id="rId13"/>
    <p:sldId id="321" r:id="rId14"/>
    <p:sldId id="320" r:id="rId15"/>
    <p:sldId id="324" r:id="rId16"/>
    <p:sldId id="338" r:id="rId17"/>
    <p:sldId id="334" r:id="rId18"/>
    <p:sldId id="340" r:id="rId19"/>
    <p:sldId id="341" r:id="rId20"/>
    <p:sldId id="342" r:id="rId21"/>
    <p:sldId id="32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47" autoAdjust="0"/>
    <p:restoredTop sz="93548" autoAdjust="0"/>
  </p:normalViewPr>
  <p:slideViewPr>
    <p:cSldViewPr>
      <p:cViewPr>
        <p:scale>
          <a:sx n="66" d="100"/>
          <a:sy n="66" d="100"/>
        </p:scale>
        <p:origin x="-166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0AB7E-FE31-482A-A65A-75DE4B867344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985A8-AD10-4EE5-ACD3-B26127CCB5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2946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74638"/>
            <a:ext cx="18669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4483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082;&#1086;&#1085;&#1089;&#1087;&#1077;&#1082;&#1090;%20&#1055;&#1091;&#1090;&#1077;&#1096;&#1077;&#1089;&#1090;&#1074;&#1080;&#1077;%20&#1074;%20&#1089;&#1090;&#1088;&#1072;&#1085;&#1091;%20&#1083;&#1077;&#1075;&#1086;.docx" TargetMode="Externa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otki.yandex.ru/users/denschikov2007/view/563540/?page=2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501008"/>
            <a:ext cx="3328966" cy="2858660"/>
          </a:xfrm>
        </p:spPr>
        <p:txBody>
          <a:bodyPr>
            <a:normAutofit fontScale="25000" lnSpcReduction="20000"/>
          </a:bodyPr>
          <a:lstStyle/>
          <a:p>
            <a:endParaRPr lang="ru-RU" sz="1400" dirty="0" smtClean="0"/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воспитатель</a:t>
            </a:r>
          </a:p>
          <a:p>
            <a:pPr algn="r"/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Бурина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Сергеевна</a:t>
            </a:r>
          </a:p>
          <a:p>
            <a:pPr algn="r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endParaRPr lang="ru-RU" sz="6400" b="1" dirty="0" smtClean="0"/>
          </a:p>
          <a:p>
            <a:pPr algn="r"/>
            <a:r>
              <a:rPr lang="ru-RU" sz="6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3096344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творческого проекта</a:t>
            </a: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«Лего - конструирование в детском саду»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Пользователь\Desktop\Novoobrazovaniya-psihicheskogo-razvitiya-rebenka-doshkolnik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000372"/>
            <a:ext cx="4458226" cy="2498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64096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ru-RU" dirty="0" smtClean="0"/>
          </a:p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от простого к сложному;</a:t>
            </a:r>
          </a:p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учёт индивидуальных возможностей детей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освоении коммуникативных и конструктивных навыков;</a:t>
            </a:r>
          </a:p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активности и созидательности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использование эффективных методов и целенаправленной деятельности, направленных на развитие творческих способностей детей;</a:t>
            </a:r>
          </a:p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 комплексности решения задач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решение конструктивных задач в разных видах деятельности: игровой, познавательной, речевой;</a:t>
            </a:r>
          </a:p>
          <a:p>
            <a:pPr>
              <a:spcAft>
                <a:spcPts val="120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 результативности и гарантированности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реализация прав ребёнка на получение помощи и поддержки, гарантии положительного результата независимо от возраста и уровня развития детей.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ОБУЧЕНИЯ ЛЕГО-КОНСТРУИРОВАНИЮ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Рекомендованы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З.Е.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Лиштван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В.Г. Нечаевой, Л.А.Парамоновой</a:t>
            </a: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образцу</a:t>
            </a: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модели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условиям</a:t>
            </a: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простейшим чертежам и наглядным схемам: </a:t>
            </a: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замыслу</a:t>
            </a:r>
          </a:p>
          <a:p>
            <a:pPr marL="263525" indent="-180975"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по теме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ОРГАНИЗАЦИИ КОНСТРУИРОВАНИЯ</a:t>
            </a:r>
          </a:p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МЕТОДИЧЕСКОЕ ПОСОБИЕ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«ЛЕГО-КОНСТРУИРОВАНИЕ В ДЕТСКОМ САДУ»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683568" y="1700808"/>
            <a:ext cx="8136904" cy="4435438"/>
            <a:chOff x="2141282" y="1534469"/>
            <a:chExt cx="3712532" cy="325425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141282" y="1534469"/>
              <a:ext cx="3712532" cy="325425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141282" y="1534469"/>
              <a:ext cx="3712532" cy="32542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23528" y="1463580"/>
            <a:ext cx="849694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ts val="60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работы по созданию методического пособия:</a:t>
            </a: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пояснительной записке раскрыть значимость лего-конструктора, определить цель и задачи пособия.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Отобрать необходимый для воспитателей теоретический материал по организации конструктивной деятельности с детьми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младшего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 возраста.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Определить материалы, которые войдут в пособие с целью оказания практической помощи воспитателю при проведении занятий.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тематический план занятий с использованием лего-конструктора.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Подобрать конспекты занятий с использованием лего-конструктора.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Подобрать игры с использованием элементов лего-конструктора.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схемы для лего-конструирования.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подборку педагогической и методической литературы, которую следовало бы включить в пособие.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1938" algn="just" eaLnBrk="0" fontAlgn="base" hangingPunct="0">
              <a:spcBef>
                <a:spcPts val="60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Оформить методическое пособие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ЛЕГО-КОНСТРУИРОВАНИЯ В РАЗВИТИИ РЕБЕНКА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Влияет на всестороннее развитие ребенка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 развитие 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 развитие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 развитие</a:t>
            </a:r>
            <a:endParaRPr lang="ru-RU" sz="2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 развитие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Влияет на развитие психических процессов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Развивается мышление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Развивается внимания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Развивается воображение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Развивается познавательный интерес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ln w="0"/>
              <a:solidFill>
                <a:srgbClr val="99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ln w="0"/>
                <a:solidFill>
                  <a:srgbClr val="99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ЦЕЛЬ И ЗАДАЧИ МЕТОДИЧЕСКОГО ПОСОБИЯ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1412776"/>
            <a:ext cx="5184576" cy="5246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оказать методическую помощь воспитателям в организации лего-конструирования с детьми младшего дошкольного возраста</a:t>
            </a:r>
          </a:p>
          <a:p>
            <a:pPr algn="just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 Познакомить воспитателей с особенностями конструктивной деятельности младших дошкольников</a:t>
            </a:r>
          </a:p>
          <a:p>
            <a:pPr algn="just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Представить принципы, формы и этапы организации лего-конструирования</a:t>
            </a:r>
          </a:p>
          <a:p>
            <a:pPr algn="just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Предложить практический материал: конспекты, игры с использованием лего-конструктора, схемы построек из лего-конструктора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 cstate="print"/>
          <a:srcRect l="5807" t="22640" r="67074" b="9438"/>
          <a:stretch>
            <a:fillRect/>
          </a:stretch>
        </p:blipFill>
        <p:spPr bwMode="auto">
          <a:xfrm>
            <a:off x="179512" y="1556792"/>
            <a:ext cx="35283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МАТЕРИАЛЫ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ПОМОЩЬ ВОСПИТАТЕЛЯМ </a:t>
            </a:r>
          </a:p>
          <a:p>
            <a:pPr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813690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Тематический план занятий с использованием лего-конструирования </a:t>
            </a:r>
          </a:p>
          <a:p>
            <a:pPr marL="719138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Конспекты занятий с использованием лего-конструирования </a:t>
            </a:r>
          </a:p>
          <a:p>
            <a:pPr marL="719138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использованием элементов лего-конструктора </a:t>
            </a:r>
          </a:p>
          <a:p>
            <a:pPr marL="719138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Схемы построек  для лего-конструирования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12776"/>
            <a:ext cx="86409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>
              <a:spcAft>
                <a:spcPts val="120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КАЛЕНДАРНО-ТЕМАТИЧЕСКИЙ ПЛАН ЗАНЯТИЙ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412776"/>
          <a:ext cx="8784976" cy="5179405"/>
        </p:xfrm>
        <a:graphic>
          <a:graphicData uri="http://schemas.openxmlformats.org/drawingml/2006/table">
            <a:tbl>
              <a:tblPr/>
              <a:tblGrid>
                <a:gridCol w="1926532"/>
                <a:gridCol w="3618084"/>
                <a:gridCol w="3240360"/>
              </a:tblGrid>
              <a:tr h="48123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 и задачи</a:t>
                      </a:r>
                      <a:endParaRPr lang="ru-RU" sz="180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Оборудование </a:t>
                      </a:r>
                      <a:endParaRPr lang="ru-RU" sz="180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8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«Домик »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обучение детей навыкам конструирования домика из  ЛЕГО.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конструктор Лего, </a:t>
                      </a:r>
                      <a:endParaRPr lang="ru-RU" sz="18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игрушки 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обыгрывания постройки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99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«Путешествие по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лего-стране</a:t>
                      </a: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Развитие способности детей к наглядному моделированию через </a:t>
                      </a:r>
                      <a:r>
                        <a:rPr lang="ru-RU" sz="18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Лего-конструктор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Закреплять умение детей строить по образцу.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Лего-человек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8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индивидуальные 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наборы с деталями конструктора, образец постройки для детей, схема на каждого ребенка.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3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«Машины для Цветочного города»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</a:t>
                      </a: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конструировать различные виды строительных машин из лего-конструктора. Упражнять в плотном соединении деталей, делая постройку прочной.</a:t>
                      </a: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Картинки с изображением разнообразных транспортных средств.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Лего-конструктор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«Строительные  машины». Игрушка Незнайка.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ln w="0"/>
              <a:solidFill>
                <a:srgbClr val="99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ln w="0"/>
                <a:solidFill>
                  <a:srgbClr val="99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КОНСПЕКТЫ ЗАНЯТИЙ</a:t>
            </a:r>
          </a:p>
          <a:p>
            <a:pPr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8884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№ 1 Тема: Тема: «Домик »</a:t>
            </a:r>
          </a:p>
          <a:p>
            <a:pPr algn="ctr">
              <a:spcBef>
                <a:spcPts val="120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№2 Тема:«Путешествие по лего-стране» </a:t>
            </a:r>
          </a:p>
          <a:p>
            <a:pPr algn="ctr">
              <a:spcBef>
                <a:spcPts val="120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№3 Тема: «Машины для Цветочного города»</a:t>
            </a:r>
          </a:p>
          <a:p>
            <a:pPr algn="ctr">
              <a:spcBef>
                <a:spcPts val="120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№4 Тема:«Животные, живущие на суше и в воде» </a:t>
            </a:r>
          </a:p>
          <a:p>
            <a:pPr algn="ctr">
              <a:spcBef>
                <a:spcPts val="120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Занятие №5 Тема: «Путешествие в страну Лего»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№6 Тема: Тема: «Парад Победы»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ИСПОЛЬЗОВАНИЕМ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ЭЛЕМЕНТОВ ЛЕГО-КОНСТРУКТОРА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79512" y="1340768"/>
            <a:ext cx="8712968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Разноцветные вагончики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(для детей 4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 лет)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учить детей последовательному расположению в ряду элементов разной формы, различению деталей по цвету, развивать мелкую моторику рук, зрительно-моторную координацию.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Ход: Педагог предлагает детям собрать поезд из вагончиков для зверюшек, чтобы они могли покататься. Дает детям схемы, по которым они собирают поезд. </a:t>
            </a:r>
          </a:p>
          <a:p>
            <a:pPr marL="0" marR="0" lvl="0" indent="449263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«Что изменилось?»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(для детей 3 – 6 лет)</a:t>
            </a:r>
          </a:p>
          <a:p>
            <a:pPr indent="449263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закреплять знание геометрических форм и цвета, развивать наблюдательность, внимание, память и речь.</a:t>
            </a:r>
          </a:p>
          <a:p>
            <a:pPr indent="449263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Ход: Педагог раскладывает на столе детали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лего.Повторяет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детьми названия геометрических форм и цвет деталей лего и предлагает запомнить последовательность их расположения. Дети закрывают глаза, а педагог быстро переставляет или убирает одну или несколько деталей лего. Дети должны сказать, какой фигуры нет или как изменилось расположение фигур.</a:t>
            </a:r>
          </a:p>
          <a:p>
            <a:pPr indent="449263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СХЕМЫ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79512" y="3495784"/>
            <a:ext cx="87129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img-fotki.yandex.ru/get/6431/22556427.45/0_89953_4635f3d7_XL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2884571" cy="418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ователь\Desktop\Фотографии на стене сообщества\4-GReysFl2lb8.jpg"/>
          <p:cNvPicPr/>
          <p:nvPr/>
        </p:nvPicPr>
        <p:blipFill>
          <a:blip r:embed="rId4" cstate="print"/>
          <a:srcRect t="18099" r="29554" b="9955"/>
          <a:stretch>
            <a:fillRect/>
          </a:stretch>
        </p:blipFill>
        <p:spPr bwMode="auto">
          <a:xfrm>
            <a:off x="4644008" y="1412777"/>
            <a:ext cx="403244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9552" y="58052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Пошаговое конструирование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573325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по образцу «Слон»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23528" y="1412776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3619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ЛЕГО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технология актуальна в условиях внедрения федеральных государственных образовательных стандартов дошкольного образования</a:t>
            </a:r>
          </a:p>
          <a:p>
            <a:pPr lvl="0" indent="361950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организации работы по лего-конструированию воспитателям удобно, когда весь материал представлен в одном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пособии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619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361950" algn="just" defTabSz="914400" rtl="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36512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Novoobrazovaniya-psihicheskogo-razvitiya-rebenka-doshkolnik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200800" cy="40351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5733256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ребёнок в детстве не научился творить, то и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жизни он будет только подражать и копировать»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 Н. Толстой</a:t>
            </a:r>
            <a:r>
              <a:rPr lang="ru-RU" sz="1400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14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pPr marL="342900" lvl="0" indent="-342900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Теоретические основы проблемы методического обеспечения 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лего-конструирования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детьми младшего дошкольного возраста 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22288" lvl="0" indent="-342900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1.1 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Лего-конструирование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средство развития детей</a:t>
            </a:r>
          </a:p>
          <a:p>
            <a:pPr marL="522288" lvl="0" indent="201613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1.1.1 История  развития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лего-технологии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22288" lvl="0" indent="201613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1.1.2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Лего-конструирование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его роль в развитии ребенка</a:t>
            </a:r>
          </a:p>
          <a:p>
            <a:pPr marL="522288" lvl="0" indent="201613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1.1.3 Виды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лего-конструкторов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22288" lvl="0" indent="-342900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1.2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конструктивной деятельности детей младшего дошкольного возраста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22288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1.3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Методика организации конструктивной деятельности детей  младшего дошкольного возраста 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9750" lvl="0" indent="174625" algn="just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1.3.1 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обучения конструированию 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9750" lvl="0" indent="174625" algn="just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1.3.2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 обучения конструированию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9750" lvl="0" indent="174625" algn="just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1.3.3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организации конструирования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9750" lvl="0" indent="-174625" algn="just" defTabSz="623888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1.4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 как продукт методической деятельности воспитателя ДОУ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1241376"/>
            <a:ext cx="8712968" cy="5427984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522288" indent="-522288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Создание методического пособия в помощь воспитателям «Лего-конструирование в детском  саду»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63525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2.1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работы по созданию методического пособия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8163" marR="0" lvl="0" indent="-274638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2.2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Структура и содержание методического пособия</a:t>
            </a:r>
          </a:p>
          <a:p>
            <a:pPr marL="7207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2.2.1 Пояснительная записка</a:t>
            </a:r>
          </a:p>
          <a:p>
            <a:pPr marL="7207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2.2.2 Лего-конструирование как средство развития детей</a:t>
            </a:r>
          </a:p>
          <a:p>
            <a:pPr marL="7207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2.2.3 Особенности конструктивной деятельности младших дошкольников</a:t>
            </a:r>
          </a:p>
          <a:p>
            <a:pPr marL="7207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2.2.4 Методика организации конструктивной деятельности детей младшего дошкольного возраста</a:t>
            </a:r>
          </a:p>
          <a:p>
            <a:pPr marL="7207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2.2.5 Практические материалы в помощь воспитателям</a:t>
            </a:r>
          </a:p>
          <a:p>
            <a:pPr marL="2635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2.3 Анализ работы по созданию методического пособия «Лего-конструирование в детском  саду»</a:t>
            </a:r>
          </a:p>
          <a:p>
            <a:pPr marL="263525" fontAlgn="t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2.4 Выводы и рекомендации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8163" marR="0" lvl="0" indent="-274638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8163" marR="0" lvl="0" indent="-274638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38163" marR="0" lvl="0" indent="-274638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Приложение</a:t>
            </a:r>
          </a:p>
          <a:p>
            <a:pPr marL="538163" marR="0" lvl="0" indent="-538163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38163" marR="0" lvl="0" indent="-538163" algn="l" defTabSz="914400" rtl="0" eaLnBrk="1" fontAlgn="t" latinLnBrk="0" hangingPunct="1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38163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АППАРАТ ИССЛЕДОВАНИЯ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1340768"/>
            <a:ext cx="8229600" cy="49971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265113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Объект  исследования</a:t>
            </a:r>
          </a:p>
          <a:p>
            <a:pPr indent="265113" algn="just" fontAlgn="base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оснащение деятельности воспитателя по организации лего-конструирования с детьми младшего  дошкольного возраста в дошкольном образовательном учреждении.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5113" algn="just" fontAlgn="base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26511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274638" algn="l"/>
              </a:tabLst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Предмет исследования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 в помощь воспитателям детского сада «Лего-конструирование в детском саду».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исследования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tabLst>
                <a:tab pos="274638" algn="l"/>
              </a:tabLst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Разработать методическое пособие в помощь воспитателям детского сада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Лего-конструирование в детском саду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</a:tabLst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274638" algn="l"/>
              </a:tabLst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13384"/>
            <a:ext cx="8229600" cy="5355976"/>
          </a:xfrm>
        </p:spPr>
        <p:txBody>
          <a:bodyPr>
            <a:normAutofit/>
          </a:bodyPr>
          <a:lstStyle/>
          <a:p>
            <a:pPr marL="363538" indent="-261938" algn="just">
              <a:spcBef>
                <a:spcPts val="600"/>
              </a:spcBef>
              <a:buNone/>
              <a:tabLst>
                <a:tab pos="812800" algn="l"/>
              </a:tabLst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Изучение, анализ и систематизация доступной информации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проблеме методического обеспечения лего-конструирования с детьми младшего  дошкольного возраста  по вопросам:</a:t>
            </a:r>
          </a:p>
          <a:p>
            <a:pPr marL="711200" lvl="0" indent="-174625" algn="just">
              <a:spcBef>
                <a:spcPts val="600"/>
              </a:spcBef>
              <a:tabLst>
                <a:tab pos="363538" algn="l"/>
                <a:tab pos="711200" algn="l"/>
              </a:tabLst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лего-конструирование как средство развития детей;</a:t>
            </a:r>
          </a:p>
          <a:p>
            <a:pPr marL="711200" lvl="0" indent="-174625" algn="just">
              <a:spcBef>
                <a:spcPts val="600"/>
              </a:spcBef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лего-конструирование и его роль в развитии ребенка;</a:t>
            </a:r>
          </a:p>
          <a:p>
            <a:pPr marL="711200" lvl="0" indent="-174625" algn="just">
              <a:spcBef>
                <a:spcPts val="600"/>
              </a:spcBef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методика организации конструктивной деятельности детей младшего дошкольного возраста;</a:t>
            </a:r>
          </a:p>
          <a:p>
            <a:pPr marL="711200" lvl="0" indent="-174625" algn="just">
              <a:spcBef>
                <a:spcPts val="600"/>
              </a:spcBef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 как продукт методической деятельности воспитателя ДОУ.</a:t>
            </a:r>
          </a:p>
          <a:p>
            <a:pPr algn="just">
              <a:spcBef>
                <a:spcPts val="600"/>
              </a:spcBef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Планирование, разработка и оформление методического пособия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«Лего-конструирование в детском саду»</a:t>
            </a:r>
          </a:p>
          <a:p>
            <a:pPr algn="just">
              <a:spcBef>
                <a:spcPts val="600"/>
              </a:spcBef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Формулирование выводов и рекомендаций.</a:t>
            </a:r>
          </a:p>
          <a:p>
            <a:pPr lvl="0" algn="just">
              <a:lnSpc>
                <a:spcPct val="110000"/>
              </a:lnSpc>
              <a:spcBef>
                <a:spcPts val="600"/>
              </a:spcBef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ЗАДАЧИ ИССЛЕДОВАНИЯ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ПОНЯТИЯ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568952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17462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39750" marR="0" lvl="0" indent="-1793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828092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da-DK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Leg-godt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«игра, удовольствие» </a:t>
            </a:r>
          </a:p>
          <a:p>
            <a:pPr algn="just">
              <a:spcBef>
                <a:spcPts val="1200"/>
              </a:spcBef>
            </a:pP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Ле́го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серии конструктора, представляющие собой наборы деталей для сборки и моделирования разнообразных предметов </a:t>
            </a:r>
          </a:p>
          <a:p>
            <a:pPr algn="just"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LEGO-конструирование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вид моделирующей творческо-продуктивной деятельности </a:t>
            </a:r>
          </a:p>
          <a:p>
            <a:pPr algn="just"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комплексный вид методической продукции, обобщающий значительный опыт, накопленный в системе дошкольного образования детей и содержащий рекомендации по его использованию и развитию</a:t>
            </a:r>
          </a:p>
          <a:p>
            <a:pPr algn="just">
              <a:spcBef>
                <a:spcPts val="120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120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12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1295034"/>
            <a:ext cx="864399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4452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Кирк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Кристиансен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столяр из города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Билунд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Дании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9152" y="173434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194" name="Picture 2" descr="C:\Users\Пользователь\Desktop\крик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32859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СОЗДАТЕЛЬ ЛЕГО-КОНСТРУКТОРА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772816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Lego-Duplo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большие детали для детей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1,5 до 5 лет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Classic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меньшие детали для детей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 пяти лет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дупло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581128"/>
            <a:ext cx="3584398" cy="2016224"/>
          </a:xfrm>
          <a:prstGeom prst="rect">
            <a:avLst/>
          </a:prstGeom>
        </p:spPr>
      </p:pic>
      <p:pic>
        <p:nvPicPr>
          <p:cNvPr id="5" name="Рисунок 4" descr="208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077072"/>
            <a:ext cx="2815530" cy="23911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КОНСТРУКТОРОВ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en 1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993300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99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 1</Template>
  <TotalTime>6006</TotalTime>
  <Words>977</Words>
  <Application>Microsoft Office PowerPoint</Application>
  <PresentationFormat>Экран (4:3)</PresentationFormat>
  <Paragraphs>271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osen 1</vt:lpstr>
      <vt:lpstr>Литература 1</vt:lpstr>
      <vt:lpstr>  Защита творческого проекта  «Лего - конструирование в детском саду»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215</cp:revision>
  <dcterms:created xsi:type="dcterms:W3CDTF">2017-12-07T06:06:27Z</dcterms:created>
  <dcterms:modified xsi:type="dcterms:W3CDTF">2021-03-30T09:17:19Z</dcterms:modified>
</cp:coreProperties>
</file>