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61" r:id="rId3"/>
    <p:sldId id="260" r:id="rId4"/>
    <p:sldId id="265" r:id="rId5"/>
    <p:sldId id="268" r:id="rId6"/>
    <p:sldId id="267" r:id="rId7"/>
    <p:sldId id="266" r:id="rId8"/>
    <p:sldId id="272" r:id="rId9"/>
    <p:sldId id="271" r:id="rId10"/>
    <p:sldId id="274" r:id="rId11"/>
    <p:sldId id="275" r:id="rId12"/>
    <p:sldId id="276" r:id="rId13"/>
    <p:sldId id="278" r:id="rId14"/>
    <p:sldId id="277" r:id="rId15"/>
    <p:sldId id="279" r:id="rId16"/>
    <p:sldId id="280" r:id="rId17"/>
    <p:sldId id="281" r:id="rId18"/>
    <p:sldId id="282" r:id="rId19"/>
    <p:sldId id="294" r:id="rId20"/>
    <p:sldId id="283" r:id="rId21"/>
    <p:sldId id="284" r:id="rId22"/>
    <p:sldId id="285" r:id="rId23"/>
    <p:sldId id="286" r:id="rId24"/>
    <p:sldId id="287" r:id="rId25"/>
    <p:sldId id="269" r:id="rId26"/>
    <p:sldId id="288" r:id="rId27"/>
    <p:sldId id="289" r:id="rId28"/>
    <p:sldId id="290" r:id="rId29"/>
    <p:sldId id="291" r:id="rId30"/>
    <p:sldId id="293" r:id="rId31"/>
    <p:sldId id="292" r:id="rId32"/>
    <p:sldId id="29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5480"/>
    <a:srgbClr val="3B327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82A624-D979-47F9-9C78-A98EC20B0923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A7A862-E3F4-4AC9-9044-11A95AAFE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7A862-E3F4-4AC9-9044-11A95AAFEA11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7A862-E3F4-4AC9-9044-11A95AAFEA11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7A862-E3F4-4AC9-9044-11A95AAFEA11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7A862-E3F4-4AC9-9044-11A95AAFEA11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7A862-E3F4-4AC9-9044-11A95AAFEA11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7A862-E3F4-4AC9-9044-11A95AAFEA11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7A862-E3F4-4AC9-9044-11A95AAFEA11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7A862-E3F4-4AC9-9044-11A95AAFEA11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7A862-E3F4-4AC9-9044-11A95AAFEA11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7A862-E3F4-4AC9-9044-11A95AAFEA11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7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1643050"/>
            <a:ext cx="87868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Назарово</a:t>
            </a:r>
            <a:r>
              <a:rPr lang="en-US" sz="96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 –</a:t>
            </a:r>
          </a:p>
          <a:p>
            <a:pPr algn="ctr"/>
            <a:endParaRPr lang="ru-RU" sz="96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5652120" y="260648"/>
            <a:ext cx="4176464" cy="1800200"/>
          </a:xfrm>
        </p:spPr>
        <p:txBody>
          <a:bodyPr>
            <a:noAutofit/>
          </a:bodyPr>
          <a:lstStyle/>
          <a:p>
            <a:pPr algn="l"/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 </a:t>
            </a: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785786" y="265962"/>
            <a:ext cx="77153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3143248"/>
            <a:ext cx="700092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мой город </a:t>
            </a:r>
          </a:p>
        </p:txBody>
      </p:sp>
    </p:spTree>
    <p:extLst>
      <p:ext uri="{BB962C8B-B14F-4D97-AF65-F5344CB8AC3E}">
        <p14:creationId xmlns:p14="http://schemas.microsoft.com/office/powerpoint/2010/main" xmlns="" val="65171414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Назарово  шестидесятых  годов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14414" y="642918"/>
            <a:ext cx="7786742" cy="5572164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Назарово превращается в большую строительную площадку. В центре ещё рабочего посёлка появилось здание Дома культуры Угольщиков.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/>
          </a:p>
        </p:txBody>
      </p:sp>
      <p:pic>
        <p:nvPicPr>
          <p:cNvPr id="23554" name="Picture 2" descr="C:\Documents and Settings\Root\Рабочий стол\гордк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774647"/>
            <a:ext cx="7786741" cy="4511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Назарово  шестидесятых  годов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85852" y="642918"/>
            <a:ext cx="7715304" cy="5643602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2 декабря 1961 года на карте нашей страны появился новый город краевого подчинения - Назарово.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/>
          </a:p>
        </p:txBody>
      </p:sp>
      <p:pic>
        <p:nvPicPr>
          <p:cNvPr id="7" name="Picture 2" descr="http://www.gorodokk.ru/fotosmall.php?foto=city/Nazarovo_04.jpg&amp;w=original"/>
          <p:cNvPicPr>
            <a:picLocks noChangeAspect="1" noChangeArrowheads="1"/>
          </p:cNvPicPr>
          <p:nvPr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1285852" y="1428736"/>
            <a:ext cx="7643866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Растущий  город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85852" y="571480"/>
            <a:ext cx="7643866" cy="5786478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На опушке лесопарка «Берёзовая роща» строится стадион «Шахтёр». Возвышается «Колесо обозрения». А вблизи строятся ясли, детсад, жилые дома, широформатный кинотеатр «Строитель» на 450 мест. Напротив огромный крытый рынок.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/>
          </a:p>
        </p:txBody>
      </p:sp>
      <p:pic>
        <p:nvPicPr>
          <p:cNvPr id="6" name="Рисунок 5" descr="&amp;Kcy;&amp;acy;&amp;rcy;&amp;ucy;&amp;scy;&amp;iecy;&amp;lcy;&amp;icy;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2643182"/>
            <a:ext cx="2857520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&amp;Rcy;&amp;ycy;&amp;ncy;&amp;ocy;&amp;chcy;&amp;ncy;&amp;acy;&amp;yacy; &amp;pcy;&amp;lcy;&amp;ocy;&amp;shchcy;&amp;acy;&amp;dcy;&amp;softcy; (5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2643182"/>
            <a:ext cx="4714888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Растущий  город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85852" y="642918"/>
            <a:ext cx="7715304" cy="5643602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Хлебозавод.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/>
          </a:p>
        </p:txBody>
      </p:sp>
      <p:pic>
        <p:nvPicPr>
          <p:cNvPr id="7" name="Рисунок 6" descr="http://www.nazarovo-online.ru/uploads/posts/2014-10/1413522625_hleb.jpg?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071546"/>
            <a:ext cx="7643866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http://news.am/img/news/02/57/24/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3857628"/>
            <a:ext cx="2571768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http://pics.metateka.com/90x90/365/7/36507955-MUP-Nazarovskii-khleb-pretenduet-na-poluchenie-gosudarstvennoi-podderzhki.gif"/>
          <p:cNvPicPr/>
          <p:nvPr/>
        </p:nvPicPr>
        <p:blipFill>
          <a:blip r:embed="rId4" cstate="print">
            <a:lum bright="10000" contrast="30000"/>
          </a:blip>
          <a:srcRect t="19355" r="9677" b="12903"/>
          <a:stretch>
            <a:fillRect/>
          </a:stretch>
        </p:blipFill>
        <p:spPr bwMode="auto">
          <a:xfrm>
            <a:off x="6429388" y="1071546"/>
            <a:ext cx="2500330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Растущий  город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85852" y="642918"/>
            <a:ext cx="7715304" cy="5643602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Стремительно появляются в городе новые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предприятия. 1973 год – ВСЗМК.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/>
          </a:p>
        </p:txBody>
      </p:sp>
      <p:pic>
        <p:nvPicPr>
          <p:cNvPr id="6" name="Рисунок 5" descr="http://s.newslab.ru/photoalbum/3032/m/3384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357298"/>
            <a:ext cx="7643866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www.yugopolis.ru/data/mediadb/2383/0000/0524/5244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28" y="4429132"/>
            <a:ext cx="2286016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40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4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4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Растущий  город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85852" y="642918"/>
            <a:ext cx="7715304" cy="5643602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Завод ТИИК.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/>
          </a:p>
        </p:txBody>
      </p:sp>
      <p:pic>
        <p:nvPicPr>
          <p:cNvPr id="8" name="Picture 2" descr="http://nazarovo-tiik.ru/wp-content/uploads/2015/03/tiik2-1024x5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1785926"/>
            <a:ext cx="7643866" cy="4474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http://nazarovo-tiik.ru/wp-content/uploads/2015/03/20150313-IMG_1091-1024x6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89" y="714356"/>
            <a:ext cx="3962873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Растущий  город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85852" y="642918"/>
            <a:ext cx="7715304" cy="5643602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Образовательные учреждения: </a:t>
            </a:r>
            <a:r>
              <a:rPr lang="ru-RU" sz="2200" b="1" i="1" dirty="0" err="1" smtClean="0">
                <a:solidFill>
                  <a:srgbClr val="FF0000"/>
                </a:solidFill>
                <a:latin typeface="Constantia" pitchFamily="18" charset="0"/>
              </a:rPr>
              <a:t>медучилище</a:t>
            </a:r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, энергостроительный и 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строительный 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техникумы.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/>
          </a:p>
        </p:txBody>
      </p:sp>
      <p:pic>
        <p:nvPicPr>
          <p:cNvPr id="7" name="Picture 2" descr="http://zapad24.ru/uploads/posts/2012-09/1346636717_img_67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3714752"/>
            <a:ext cx="4286280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http://static.panoramio.com/photos/large/455760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1000108"/>
            <a:ext cx="4143404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http://hist24.at.ua/_ph/1/221076447.jpg"/>
          <p:cNvPicPr>
            <a:picLocks noChangeAspect="1" noChangeArrowheads="1"/>
          </p:cNvPicPr>
          <p:nvPr/>
        </p:nvPicPr>
        <p:blipFill>
          <a:blip r:embed="rId4" cstate="email">
            <a:lum bright="-10000"/>
          </a:blip>
          <a:srcRect/>
          <a:stretch>
            <a:fillRect/>
          </a:stretch>
        </p:blipFill>
        <p:spPr bwMode="auto">
          <a:xfrm>
            <a:off x="1357290" y="2643182"/>
            <a:ext cx="3357586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400" decel="100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4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4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400" decel="100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400" decel="100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400" decel="100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400" decel="100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Растущий  город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85852" y="714356"/>
            <a:ext cx="7715304" cy="5643602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Растёт население города. Строятся новые детские сады и школы.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</p:txBody>
      </p:sp>
      <p:pic>
        <p:nvPicPr>
          <p:cNvPr id="8" name="Рисунок 7" descr="http://zapad24.ru/uploads/posts/2012-05/1337933918_img_9881.jpg"/>
          <p:cNvPicPr/>
          <p:nvPr/>
        </p:nvPicPr>
        <p:blipFill>
          <a:blip r:embed="rId2" cstate="email"/>
          <a:srcRect t="-8336"/>
          <a:stretch>
            <a:fillRect/>
          </a:stretch>
        </p:blipFill>
        <p:spPr bwMode="auto">
          <a:xfrm>
            <a:off x="1357290" y="3500438"/>
            <a:ext cx="3714776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http://zapad24.ru/uploads/posts/2013-03/1364655926_1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3786190"/>
            <a:ext cx="3786214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http://1line.info/media/k2/items/cache/87051e21716b92bb2f15ac4bcdd2357d_XL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1428736"/>
            <a:ext cx="3929090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6" descr="http://dsterremok.ucoz.ru/raznoe/IMG_3299.jpg"/>
          <p:cNvPicPr>
            <a:picLocks noChangeAspect="1" noChangeArrowheads="1"/>
          </p:cNvPicPr>
          <p:nvPr/>
        </p:nvPicPr>
        <p:blipFill>
          <a:blip r:embed="rId5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1428728" y="1500174"/>
            <a:ext cx="357190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Современный  город  Назарово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14414" y="642918"/>
            <a:ext cx="7786742" cy="5715040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Прошло время и наш город стал таким</a:t>
            </a:r>
            <a:r>
              <a:rPr lang="ru-RU" sz="2000" b="1" i="1" dirty="0" smtClean="0">
                <a:solidFill>
                  <a:srgbClr val="FF0000"/>
                </a:solidFill>
                <a:latin typeface="Constantia" pitchFamily="18" charset="0"/>
              </a:rPr>
              <a:t>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</p:txBody>
      </p:sp>
      <p:pic>
        <p:nvPicPr>
          <p:cNvPr id="24578" name="Picture 2" descr="C:\Documents and Settings\Root\Рабочий стол\город с высоты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214422"/>
            <a:ext cx="7769917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Современный  город  Назарово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57258" y="642918"/>
            <a:ext cx="7786742" cy="5715040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Он встречает нас - гостеприимный, уютный, обновлённый.</a:t>
            </a:r>
            <a:endParaRPr lang="ru-RU" sz="20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</p:txBody>
      </p:sp>
      <p:pic>
        <p:nvPicPr>
          <p:cNvPr id="7" name="Рисунок 6" descr="http://i.ucrazy.ru/files/i/2009.7.30/1248939366_cerkov_likhtenvald_roman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29256" y="1000108"/>
            <a:ext cx="371474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http://transsib.ru/Photo/Bran/kr-tigey053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1214422"/>
            <a:ext cx="3571900" cy="2698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://zapad24.ru/uploads/posts/2012-04/1335247110_img_714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43042" y="3786190"/>
            <a:ext cx="2786082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5298" name="Picture 2" descr="http://www.esosedi.ru/fiber/132790/fit/1400x1000/zdanie_administratsii_g_nazarovo_krasnoyarskiy_kray_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596" y="3786190"/>
            <a:ext cx="414340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3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4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3688" y="404664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Заголовок слайда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57290" y="428604"/>
            <a:ext cx="7643866" cy="5857916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/>
              <a:t>Текст слайда</a:t>
            </a:r>
            <a:endParaRPr lang="ru-RU" sz="2400" dirty="0"/>
          </a:p>
        </p:txBody>
      </p:sp>
      <p:pic>
        <p:nvPicPr>
          <p:cNvPr id="6" name="Рисунок 5" descr="http://cs313826.vk.me/v313826961/2e3b/vBnQzvi2-F4.jpg"/>
          <p:cNvPicPr/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357290" y="428604"/>
            <a:ext cx="7643866" cy="5929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Современный  город  Назарово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14414" y="642918"/>
            <a:ext cx="7786742" cy="5715040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Городской Дворец Культуры.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</p:txBody>
      </p:sp>
      <p:pic>
        <p:nvPicPr>
          <p:cNvPr id="6" name="Рисунок 5" descr="http://www.esosedi.ru/fiber/132780/fit/1400x1000/dk_ugolschikov_g_nazarovo_krasnoyarskiy_kray_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142984"/>
            <a:ext cx="7786742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214414" y="571480"/>
            <a:ext cx="7786742" cy="5715040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Кинотеатр «Юбилейный».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</p:txBody>
      </p:sp>
      <p:pic>
        <p:nvPicPr>
          <p:cNvPr id="1026" name="Picture 2" descr="C:\Users\USER\Desktop\аттестация 2023\1638760871_lad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132856"/>
            <a:ext cx="6984776" cy="392893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Современный  город  Назарово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Рисунок 7" descr="http://www.nazarovo-online.ru/uploads/posts/2015-04/1429067213_gdk-detskoe-tvorchestvo-apr-2015.avi_20150415_084318.94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6136" y="836712"/>
            <a:ext cx="3143272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Современный  город  Назарово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14414" y="571480"/>
            <a:ext cx="7786742" cy="5715040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Городская библиотека. Краеведческий музей. Детская художественная школа и школа искусств. Больница.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</p:txBody>
      </p:sp>
      <p:pic>
        <p:nvPicPr>
          <p:cNvPr id="6" name="Рисунок 5" descr="http://mw2.google.com/mw-panoramio/photos/medium/4232746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1428736"/>
            <a:ext cx="342902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://mw2.google.com/mw-panoramio/photos/medium/43934427.jpg"/>
          <p:cNvPicPr/>
          <p:nvPr/>
        </p:nvPicPr>
        <p:blipFill>
          <a:blip r:embed="rId4" cstate="email">
            <a:lum bright="-10000"/>
          </a:blip>
          <a:srcRect/>
          <a:stretch>
            <a:fillRect/>
          </a:stretch>
        </p:blipFill>
        <p:spPr bwMode="auto">
          <a:xfrm>
            <a:off x="4786314" y="1428736"/>
            <a:ext cx="4071966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6" name="Picture 2" descr="http://zapad24.ru/uploads/posts/2011-10/1319181012_img_768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57290" y="3643314"/>
            <a:ext cx="3357586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http://zapad24.ru/uploads/posts/2013-03/1363311877_img_728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29190" y="3643314"/>
            <a:ext cx="3857652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3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3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Современный  город  Назарово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14414" y="571480"/>
            <a:ext cx="7786742" cy="5715040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Школы города.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</p:txBody>
      </p:sp>
      <p:pic>
        <p:nvPicPr>
          <p:cNvPr id="8" name="Picture 6" descr="http://zapad24.ru/uploads/posts/2012-08/1343980686_img_516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1000108"/>
            <a:ext cx="4071966" cy="28849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http://zapad24.ru/uploads/posts/2013-07/1373527715_img_5147.jpg"/>
          <p:cNvPicPr>
            <a:picLocks noChangeAspect="1" noChangeArrowheads="1"/>
          </p:cNvPicPr>
          <p:nvPr/>
        </p:nvPicPr>
        <p:blipFill>
          <a:blip r:embed="rId4" cstate="print">
            <a:lum bright="-10000"/>
          </a:blip>
          <a:srcRect/>
          <a:stretch>
            <a:fillRect/>
          </a:stretch>
        </p:blipFill>
        <p:spPr bwMode="auto">
          <a:xfrm>
            <a:off x="2786050" y="3714752"/>
            <a:ext cx="4812846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0" name="Picture 2" descr="http://zapad24.ru/uploads/posts/2012-05/1337740439_img_978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70891" y="1214422"/>
            <a:ext cx="3586861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Современный  город  Назарово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2976" y="642918"/>
            <a:ext cx="7786742" cy="5715040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Новые современные детские сады и парк «Радуга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детства».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</p:txBody>
      </p:sp>
      <p:pic>
        <p:nvPicPr>
          <p:cNvPr id="41986" name="Picture 2" descr="http://www.region-news.info/www/news/2013/10/182059210.36499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1214422"/>
            <a:ext cx="3786214" cy="2252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988" name="AutoShape 4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0" name="AutoShape 6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2" name="AutoShape 8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4" name="AutoShape 10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6" name="AutoShape 12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8" name="AutoShape 14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2000" name="Picture 16" descr="http://www.ntagil.org/upload/iblock/9a7/DSC_3578_thumbnai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1357298"/>
            <a:ext cx="3100020" cy="2071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2001" name="Picture 17" descr="C:\Documents and Settings\Root\Рабочий стол\детский парк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5984" y="3357562"/>
            <a:ext cx="5357850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400" decel="100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400" decel="100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400" decel="100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10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30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357290" y="928670"/>
            <a:ext cx="7643866" cy="5357850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В годы Великой Отечественной войны в борьбе с фашистами погибли 5114 наших земляков. В память о погибших в городе возвели мемориал «Память».</a:t>
            </a:r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/>
          </a:p>
        </p:txBody>
      </p:sp>
      <p:pic>
        <p:nvPicPr>
          <p:cNvPr id="9" name="Рисунок 8" descr="http://memory-map.prosv.ru/memorials/00/07/78/8/16076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071678"/>
            <a:ext cx="7572428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571604" y="0"/>
            <a:ext cx="72152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Современный  город  Назарово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Современный  город  Назарово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85852" y="642918"/>
            <a:ext cx="7715304" cy="5715040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В 1995 году был открыт первый памятник «Скорбящая мать», дань живущих, воинам погибшим в мирное время</a:t>
            </a:r>
            <a:r>
              <a:rPr lang="ru-RU" sz="2000" b="1" i="1" dirty="0" smtClean="0">
                <a:solidFill>
                  <a:srgbClr val="FF0000"/>
                </a:solidFill>
                <a:latin typeface="Constantia" pitchFamily="18" charset="0"/>
              </a:rPr>
              <a:t>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</p:txBody>
      </p:sp>
      <p:sp>
        <p:nvSpPr>
          <p:cNvPr id="41988" name="AutoShape 4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0" name="AutoShape 6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2" name="AutoShape 8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4" name="AutoShape 10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6" name="AutoShape 12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8" name="AutoShape 14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Picture 2" descr="http://www.nazarovo-online.ru/uploads/posts/2015-05/1431083168_tanki-fundament-alleya-zvezdy-may-2015-1.jpg"/>
          <p:cNvPicPr>
            <a:picLocks noChangeAspect="1" noChangeArrowheads="1"/>
          </p:cNvPicPr>
          <p:nvPr/>
        </p:nvPicPr>
        <p:blipFill>
          <a:blip r:embed="rId3" cstate="email">
            <a:lum bright="-10000"/>
          </a:blip>
          <a:srcRect/>
          <a:stretch>
            <a:fillRect/>
          </a:stretch>
        </p:blipFill>
        <p:spPr bwMode="auto">
          <a:xfrm>
            <a:off x="2071670" y="1571612"/>
            <a:ext cx="6072230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Современный  город  Назарово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85852" y="642918"/>
            <a:ext cx="7715304" cy="5715040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В Назарово начала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свой творческий путь 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народная артистка СССР 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М.А. Ладынина -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 исполнительница главных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ролей в фильмах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«Свинарка и пастух»,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«Трактористы», 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«Богатая невеста».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</p:txBody>
      </p:sp>
      <p:sp>
        <p:nvSpPr>
          <p:cNvPr id="41988" name="AutoShape 4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0" name="AutoShape 6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2" name="AutoShape 8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4" name="AutoShape 10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6" name="AutoShape 12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8" name="AutoShape 14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 descr="http://moy.guide/wp-content/uploads/2015/09/01_Pamiatnik_M_A_Ladyninoy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642918"/>
            <a:ext cx="3786214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400" decel="100000"/>
                                        <p:tgtEl>
                                          <p:spTgt spid="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400" decel="100000" fill="hold"/>
                                        <p:tgtEl>
                                          <p:spTgt spid="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400" decel="100000" fill="hold"/>
                                        <p:tgtEl>
                                          <p:spTgt spid="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400" decel="100000"/>
                                        <p:tgtEl>
                                          <p:spTgt spid="5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400" decel="100000" fill="hold"/>
                                        <p:tgtEl>
                                          <p:spTgt spid="5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400" decel="100000" fill="hold"/>
                                        <p:tgtEl>
                                          <p:spTgt spid="5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400" decel="100000" fill="hold"/>
                                        <p:tgtEl>
                                          <p:spTgt spid="5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400" decel="100000"/>
                                        <p:tgtEl>
                                          <p:spTgt spid="5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400" decel="100000" fill="hold"/>
                                        <p:tgtEl>
                                          <p:spTgt spid="5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400" decel="100000" fill="hold"/>
                                        <p:tgtEl>
                                          <p:spTgt spid="5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400" decel="100000" fill="hold"/>
                                        <p:tgtEl>
                                          <p:spTgt spid="5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400" decel="100000"/>
                                        <p:tgtEl>
                                          <p:spTgt spid="5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400" decel="100000" fill="hold"/>
                                        <p:tgtEl>
                                          <p:spTgt spid="5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400" decel="100000" fill="hold"/>
                                        <p:tgtEl>
                                          <p:spTgt spid="5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400" decel="100000" fill="hold"/>
                                        <p:tgtEl>
                                          <p:spTgt spid="5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400" decel="100000"/>
                                        <p:tgtEl>
                                          <p:spTgt spid="5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400" decel="100000" fill="hold"/>
                                        <p:tgtEl>
                                          <p:spTgt spid="5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400" decel="100000" fill="hold"/>
                                        <p:tgtEl>
                                          <p:spTgt spid="5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400" decel="100000" fill="hold"/>
                                        <p:tgtEl>
                                          <p:spTgt spid="5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400" decel="100000"/>
                                        <p:tgtEl>
                                          <p:spTgt spid="5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400" decel="100000" fill="hold"/>
                                        <p:tgtEl>
                                          <p:spTgt spid="5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400" decel="100000" fill="hold"/>
                                        <p:tgtEl>
                                          <p:spTgt spid="5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400" decel="100000" fill="hold"/>
                                        <p:tgtEl>
                                          <p:spTgt spid="5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400" decel="100000"/>
                                        <p:tgtEl>
                                          <p:spTgt spid="5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400" decel="100000" fill="hold"/>
                                        <p:tgtEl>
                                          <p:spTgt spid="5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400" decel="100000" fill="hold"/>
                                        <p:tgtEl>
                                          <p:spTgt spid="5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400" decel="100000" fill="hold"/>
                                        <p:tgtEl>
                                          <p:spTgt spid="5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400" decel="100000"/>
                                        <p:tgtEl>
                                          <p:spTgt spid="5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400" decel="100000" fill="hold"/>
                                        <p:tgtEl>
                                          <p:spTgt spid="5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400" decel="100000" fill="hold"/>
                                        <p:tgtEl>
                                          <p:spTgt spid="5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400" decel="100000" fill="hold"/>
                                        <p:tgtEl>
                                          <p:spTgt spid="5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Современный  город  Назарово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85852" y="642918"/>
            <a:ext cx="7715304" cy="5715040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2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Не мало мест в городе, связанных с именем В.И.Ленина. Памятник на центральной площади. Стела в честь 100-летия со дня рождения Ленина и мемориальный указатель, в честь проезда Ленина через Назарово из ссылки в Шушенское.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</p:txBody>
      </p:sp>
      <p:sp>
        <p:nvSpPr>
          <p:cNvPr id="41988" name="AutoShape 4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0" name="AutoShape 6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2" name="AutoShape 8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4" name="AutoShape 10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6" name="AutoShape 12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8" name="AutoShape 14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Picture 6" descr="http://www.nazarovo.su/uploads/posts/2009-06/1244367523_p1010172.jpg"/>
          <p:cNvPicPr>
            <a:picLocks noChangeAspect="1" noChangeArrowheads="1"/>
          </p:cNvPicPr>
          <p:nvPr/>
        </p:nvPicPr>
        <p:blipFill>
          <a:blip r:embed="rId3" cstate="print">
            <a:lum bright="-10000" contrast="-10000"/>
          </a:blip>
          <a:srcRect/>
          <a:stretch>
            <a:fillRect/>
          </a:stretch>
        </p:blipFill>
        <p:spPr bwMode="auto">
          <a:xfrm>
            <a:off x="6429388" y="2214554"/>
            <a:ext cx="2571768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010" name="Picture 2" descr="C:\Documents and Settings\Root\Рабочий стол\стелла ленину1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86182" y="2428868"/>
            <a:ext cx="2500330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012" name="Picture 4" descr="http://photos.wikimapia.org/p/00/03/82/43/16_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2214554"/>
            <a:ext cx="2428892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Современный  город  Назарово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696" y="571480"/>
            <a:ext cx="7715304" cy="5715040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Очень много в городе мест, где можно заниматься спортом и </a:t>
            </a:r>
            <a:r>
              <a:rPr lang="ru-RU" sz="2200" b="1" i="1" dirty="0" err="1" smtClean="0">
                <a:solidFill>
                  <a:srgbClr val="FF0000"/>
                </a:solidFill>
                <a:latin typeface="Constantia" pitchFamily="18" charset="0"/>
              </a:rPr>
              <a:t>оздоравливаться</a:t>
            </a:r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</p:txBody>
      </p:sp>
      <p:sp>
        <p:nvSpPr>
          <p:cNvPr id="41988" name="AutoShape 4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0" name="AutoShape 6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2" name="AutoShape 8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4" name="AutoShape 10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6" name="AutoShape 12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8" name="AutoShape 14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" name="Рисунок 13" descr="http://zapad24.ru/uploads/posts/2011-09/1316867668_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60" y="3786190"/>
            <a:ext cx="2928958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http://zapad24.ru/uploads/posts/2012-04/1334543166_img_3227.jpg"/>
          <p:cNvPicPr/>
          <p:nvPr/>
        </p:nvPicPr>
        <p:blipFill>
          <a:blip r:embed="rId4" cstate="email"/>
          <a:srcRect l="-1695"/>
          <a:stretch>
            <a:fillRect/>
          </a:stretch>
        </p:blipFill>
        <p:spPr bwMode="auto">
          <a:xfrm>
            <a:off x="4643438" y="1500174"/>
            <a:ext cx="4500562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http://zapad24.ru/uploads/posts/2011-07/1311584146_img_852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71604" y="1357298"/>
            <a:ext cx="2928958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0" descr="http://zapad24.ru/uploads/posts/2011-09/1316929381_img_485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00166" y="4000504"/>
            <a:ext cx="4500593" cy="2341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3688" y="1"/>
            <a:ext cx="70231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История  зарождения  города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14414" y="642918"/>
            <a:ext cx="7715336" cy="5500726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i="1" dirty="0" smtClean="0"/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Село Назарово известно с 1700 года. 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Первый житель по имени </a:t>
            </a:r>
            <a:r>
              <a:rPr lang="ru-RU" sz="2200" b="1" i="1" dirty="0" err="1" smtClean="0">
                <a:solidFill>
                  <a:srgbClr val="FF0000"/>
                </a:solidFill>
                <a:latin typeface="Constantia" pitchFamily="18" charset="0"/>
              </a:rPr>
              <a:t>Назарий</a:t>
            </a:r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 </a:t>
            </a:r>
            <a:r>
              <a:rPr lang="ru-RU" sz="2200" b="1" i="1" dirty="0" err="1" smtClean="0">
                <a:solidFill>
                  <a:srgbClr val="FF0000"/>
                </a:solidFill>
                <a:latin typeface="Constantia" pitchFamily="18" charset="0"/>
              </a:rPr>
              <a:t>Патюков</a:t>
            </a:r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 пришёл из Тобольска через Енисейск 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и Ачинск.  Обосновался 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на берегу Чулыма. 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Своё жильё он построил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вблизи устья 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речки </a:t>
            </a:r>
            <a:r>
              <a:rPr lang="ru-RU" sz="2200" b="1" i="1" dirty="0" err="1" smtClean="0">
                <a:solidFill>
                  <a:srgbClr val="FF0000"/>
                </a:solidFill>
                <a:latin typeface="Constantia" pitchFamily="18" charset="0"/>
              </a:rPr>
              <a:t>Ададымка</a:t>
            </a:r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. 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В последствии поселение 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и получило название в честь 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основателя – Назарово.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В его честь в городе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установлен 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памятник.  </a:t>
            </a:r>
          </a:p>
          <a:p>
            <a:endParaRPr lang="ru-RU" sz="2400" b="1" i="1" dirty="0" smtClean="0"/>
          </a:p>
          <a:p>
            <a:endParaRPr lang="ru-RU" sz="2400" b="1" i="1" dirty="0"/>
          </a:p>
        </p:txBody>
      </p:sp>
      <p:pic>
        <p:nvPicPr>
          <p:cNvPr id="6146" name="Picture 2" descr="http://img-fotki.yandex.ru/get/6800/28936993.31/0_d41d7_2eff7891_ori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-20000"/>
          </a:blip>
          <a:srcRect l="-2225"/>
          <a:stretch>
            <a:fillRect/>
          </a:stretch>
        </p:blipFill>
        <p:spPr bwMode="auto">
          <a:xfrm>
            <a:off x="5429256" y="1633432"/>
            <a:ext cx="3500462" cy="4510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Современный  город  Назарово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696" y="714356"/>
            <a:ext cx="7715304" cy="5715040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Чулым. Плотина. Мосты.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</p:txBody>
      </p:sp>
      <p:sp>
        <p:nvSpPr>
          <p:cNvPr id="41988" name="AutoShape 4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0" name="AutoShape 6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2" name="AutoShape 8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4" name="AutoShape 10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6" name="AutoShape 12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8" name="AutoShape 14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03" name="Picture 3" descr="C:\Documents and Settings\Root\Рабочий стол\чулым осень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1142984"/>
            <a:ext cx="3691014" cy="2499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07" name="Picture 7" descr="http://krsk.sibnovosti.ru/pictures/0052/7578/p16_plotin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4" y="1000108"/>
            <a:ext cx="3857620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09" name="Picture 9" descr="http://fotoham.ru/img/picture/Dec/16/2d76fcadfd1ca2dbc6db4a2aefc622c6/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4" y="3643314"/>
            <a:ext cx="378621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11" name="Picture 11" descr="http://static.panoramio.com/photos/large/6712369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500166" y="3643315"/>
            <a:ext cx="3643338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30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30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Современный  город  Назарово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696" y="642918"/>
            <a:ext cx="7715304" cy="5715040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pPr algn="ctr"/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Пусть Назарово всегда будет городом в котором хочется жить!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</p:txBody>
      </p:sp>
      <p:sp>
        <p:nvSpPr>
          <p:cNvPr id="41988" name="AutoShape 4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0" name="AutoShape 6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2" name="AutoShape 8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4" name="AutoShape 10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6" name="AutoShape 12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8" name="AutoShape 14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274" name="AutoShape 2" descr="https://farm4.staticflickr.com/3845/14497122116_ec71a503d4_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276" name="AutoShape 4" descr="https://farm4.staticflickr.com/3845/14497122116_ec71a503d4_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278" name="AutoShape 6" descr="https://farm4.staticflickr.com/3845/14497122116_ec71a503d4_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4284" name="Picture 12" descr="http://photoflowery.ru/photo/ea/ea2657b0c02d0c262acbf9762ec7b68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357298"/>
            <a:ext cx="7643834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071670" y="2928934"/>
            <a:ext cx="6429420" cy="3429024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 smtClean="0">
              <a:solidFill>
                <a:srgbClr val="FF0000"/>
              </a:solidFill>
            </a:endParaRPr>
          </a:p>
        </p:txBody>
      </p:sp>
      <p:sp>
        <p:nvSpPr>
          <p:cNvPr id="41988" name="AutoShape 4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0" name="AutoShape 6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2" name="AutoShape 8" descr="http://%D0%BA%D1%80%D0%B0%D1%81%D0%BD%D0%BE%D1%8F%D1%80%D1%81%D0%BA%D0%B8%D0%B9%D0%BA%D1%80%D0%B0%D0%B9.%D1%80%D1%84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4" name="AutoShape 10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6" name="AutoShape 12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8" name="AutoShape 14" descr="http://&amp;kcy;&amp;rcy;&amp;acy;&amp;scy;&amp;ncy;&amp;ocy;&amp;yacy;&amp;rcy;&amp;scy;&amp;kcy;&amp;icy;&amp;jcy;&amp;kcy;&amp;rcy;&amp;acy;&amp;jcy;.&amp;rcy;&amp;fcy;/dat/pic/foto/b-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274" name="AutoShape 2" descr="https://farm4.staticflickr.com/3845/14497122116_ec71a503d4_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276" name="AutoShape 4" descr="https://farm4.staticflickr.com/3845/14497122116_ec71a503d4_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278" name="AutoShape 6" descr="https://farm4.staticflickr.com/3845/14497122116_ec71a503d4_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786050" y="1428737"/>
            <a:ext cx="457203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pPr algn="ctr"/>
            <a:endParaRPr lang="ru-RU" sz="66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pPr algn="ctr"/>
            <a:r>
              <a:rPr lang="ru-RU" sz="6600" b="1" i="1" dirty="0" smtClean="0">
                <a:solidFill>
                  <a:srgbClr val="FF0000"/>
                </a:solidFill>
                <a:latin typeface="Constantia" pitchFamily="18" charset="0"/>
              </a:rPr>
              <a:t>Спасибо </a:t>
            </a:r>
          </a:p>
          <a:p>
            <a:pPr algn="ctr"/>
            <a:r>
              <a:rPr lang="ru-RU" sz="6600" b="1" i="1" dirty="0" smtClean="0">
                <a:solidFill>
                  <a:srgbClr val="FF0000"/>
                </a:solidFill>
                <a:latin typeface="Constantia" pitchFamily="18" charset="0"/>
              </a:rPr>
              <a:t>за внимание</a:t>
            </a:r>
            <a:r>
              <a:rPr lang="ru-RU" sz="4800" b="1" i="1" dirty="0" smtClean="0">
                <a:solidFill>
                  <a:srgbClr val="FF0000"/>
                </a:solidFill>
                <a:latin typeface="Constantia" pitchFamily="18" charset="0"/>
              </a:rPr>
              <a:t>!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643042" y="142852"/>
            <a:ext cx="614366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2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Ты вспомнишь не </a:t>
            </a:r>
            <a:r>
              <a:rPr lang="ru-RU" sz="2200" b="1" i="1" smtClean="0">
                <a:solidFill>
                  <a:srgbClr val="FF0000"/>
                </a:solidFill>
                <a:latin typeface="Constantia" pitchFamily="18" charset="0"/>
              </a:rPr>
              <a:t>страну большую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Какую ты изъездил и узнал.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Ты вспомнишь Родину такую,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Какой её ты в детстве увидал…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К. Симонов</a:t>
            </a:r>
          </a:p>
        </p:txBody>
      </p:sp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4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История зарождения города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14414" y="714356"/>
            <a:ext cx="7572428" cy="5572164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Поселенцы занимались промыслом так как богатств было много: ягоды, грибы, кедровые орехи, обилие зверей и птицы, хорошая рыбалка. И главное протекала река Чулым, которая служила путём сообщения ведь других дорог на юг края не было.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dirty="0" smtClean="0"/>
          </a:p>
        </p:txBody>
      </p:sp>
      <p:pic>
        <p:nvPicPr>
          <p:cNvPr id="6" name="Picture 2" descr="C:\Documents and Settings\Root\Рабочий стол\фото11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214414" y="2857496"/>
            <a:ext cx="7572426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История  зарождения  города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85852" y="642918"/>
            <a:ext cx="7715304" cy="5715040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В 1820 году был построен красивейший в Енисейской губернии Свято – Троицкий Храм в честь победы над французами и в память о погибших воинах.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В 1930 году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он был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разрушен.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Теперь 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на месте 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Храма 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стоит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крест.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3076" name="Picture 4" descr="http://zapad24.ru/uploads/posts/2012-02/1329641065_img_09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000240"/>
            <a:ext cx="5929354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400" decel="100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400" decel="100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400" decel="100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400" decel="100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400" decel="100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400" decel="100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400" decel="100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400" decel="100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400" decel="100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400" decel="100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400" decel="100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400" decel="100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400" decel="100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400" decel="100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400" decel="100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400" decel="100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400" decel="100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400" decel="100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400" decel="100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400" decel="100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400" decel="100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400" decel="100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400" decel="100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400" decel="100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400" decel="100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400" decel="100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400" decel="100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400" decel="1000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400" decel="100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400" decel="100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400" decel="100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История  зарождения  города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85852" y="642918"/>
            <a:ext cx="7715304" cy="5572164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Росло село Назаровское. Стали открываться магазины. Строится железная дорога Ачинск – Абакан. Появился железнодорожный вокзал.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/>
          </a:p>
        </p:txBody>
      </p:sp>
      <p:pic>
        <p:nvPicPr>
          <p:cNvPr id="6" name="Рисунок 5" descr="http://hist24.at.ua/_ph/1/588738378.jpg"/>
          <p:cNvPicPr/>
          <p:nvPr/>
        </p:nvPicPr>
        <p:blipFill>
          <a:blip r:embed="rId2" cstate="email">
            <a:lum bright="-10000" contrast="-10000"/>
          </a:blip>
          <a:srcRect/>
          <a:stretch>
            <a:fillRect/>
          </a:stretch>
        </p:blipFill>
        <p:spPr bwMode="auto">
          <a:xfrm>
            <a:off x="1643042" y="1714488"/>
            <a:ext cx="3643338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hist24.at.ua/_ph/1/83144360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1714488"/>
            <a:ext cx="3500462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Назарово  в  военные  годы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57290" y="571480"/>
            <a:ext cx="7643866" cy="5857916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i="1" dirty="0" smtClean="0"/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В городе начинается бурное строительство предприятий. В 1944 году открывается </a:t>
            </a:r>
            <a:r>
              <a:rPr lang="ru-RU" sz="2200" b="1" i="1" dirty="0" err="1" smtClean="0">
                <a:solidFill>
                  <a:srgbClr val="FF0000"/>
                </a:solidFill>
                <a:latin typeface="Constantia" pitchFamily="18" charset="0"/>
              </a:rPr>
              <a:t>молочноконсервный</a:t>
            </a:r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 завод</a:t>
            </a:r>
            <a:r>
              <a:rPr lang="ru-RU" sz="2000" b="1" i="1" dirty="0" smtClean="0">
                <a:solidFill>
                  <a:srgbClr val="FF0000"/>
                </a:solidFill>
              </a:rPr>
              <a:t>. </a:t>
            </a:r>
            <a:endParaRPr lang="ru-RU" sz="2400" b="1" i="1" dirty="0" smtClean="0">
              <a:solidFill>
                <a:srgbClr val="FF0000"/>
              </a:solidFill>
            </a:endParaRP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</p:txBody>
      </p:sp>
      <p:pic>
        <p:nvPicPr>
          <p:cNvPr id="8" name="Picture 4" descr="http://dg55.mycdn.me/getImage?photoId=770307917932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857364"/>
            <a:ext cx="4214842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&amp;Mcy;&amp;ocy;&amp;lcy;&amp;ocy;&amp;chcy;&amp;ncy;&amp;ocy;&amp;kcy;&amp;ocy;&amp;ncy;&amp;scy;&amp;iecy;&amp;rcy;&amp;vcy;&amp;ncy;&amp;ycy;&amp;jcy; &amp;kcy;&amp;ocy;&amp;mcy;&amp;bcy;&amp;icy;&amp;ncy;&amp;acy;&amp;tcy; (7)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8" y="3857628"/>
            <a:ext cx="314327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&amp;Mcy;&amp;ocy;&amp;lcy;&amp;ocy;&amp;chcy;&amp;ncy;&amp;ocy;&amp;kcy;&amp;ocy;&amp;ncy;&amp;scy;&amp;iecy;&amp;rcy;&amp;vcy;&amp;ncy;&amp;ycy;&amp;jcy; &amp;kcy;&amp;ocy;&amp;mcy;&amp;bcy;&amp;icy;&amp;ncy;&amp;acy;&amp;tcy; (7)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8" y="1428736"/>
            <a:ext cx="307183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Назарово  в  послевоенные  годы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85852" y="571480"/>
            <a:ext cx="7715304" cy="5786478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Начинаются работы по сооружению угольного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разреза.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</p:txBody>
      </p:sp>
      <p:pic>
        <p:nvPicPr>
          <p:cNvPr id="7" name="Рисунок 6" descr="&amp;Bcy;&amp;ycy;&amp;lcy;&amp;acy;&amp;yacy; &amp;gcy;&amp;ocy;&amp;rcy;&amp;dcy;&amp;ocy;&amp;scy;&amp;tcy;&amp;softcy; &amp;rcy;&amp;acy;&amp;zcy;&amp;rcy;&amp;iecy;&amp;zcy;&amp;acy; - &amp;Ecy;&amp;SHcy;-100/100 (8)"/>
          <p:cNvPicPr/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1357290" y="1285860"/>
            <a:ext cx="7643866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40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4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4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Назарово  шестидесятых  годов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14414" y="642918"/>
            <a:ext cx="7715304" cy="5715040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В 1961 году появилась Назаровская ГРЭС.</a:t>
            </a:r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endParaRPr lang="ru-RU" sz="2400" b="1" i="1" dirty="0"/>
          </a:p>
        </p:txBody>
      </p:sp>
      <p:pic>
        <p:nvPicPr>
          <p:cNvPr id="6" name="Рисунок 5" descr="http://1line.info/media/k2/items/cache/f5f83bcf5288746de34f79b3f995c7f6_XL.jpg"/>
          <p:cNvPicPr/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285852" y="1142984"/>
            <a:ext cx="7715304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1221</TotalTime>
  <Words>630</Words>
  <Application>Microsoft Office PowerPoint</Application>
  <PresentationFormat>Экран (4:3)</PresentationFormat>
  <Paragraphs>864</Paragraphs>
  <Slides>32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USER</cp:lastModifiedBy>
  <cp:revision>134</cp:revision>
  <dcterms:created xsi:type="dcterms:W3CDTF">2012-08-03T12:49:07Z</dcterms:created>
  <dcterms:modified xsi:type="dcterms:W3CDTF">2023-09-30T13:06:05Z</dcterms:modified>
</cp:coreProperties>
</file>