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88" r:id="rId6"/>
    <p:sldId id="262" r:id="rId7"/>
    <p:sldId id="267" r:id="rId8"/>
    <p:sldId id="271" r:id="rId9"/>
    <p:sldId id="287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84" r:id="rId18"/>
    <p:sldId id="280" r:id="rId19"/>
    <p:sldId id="285" r:id="rId20"/>
    <p:sldId id="28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86726E-60B5-4DAC-A336-9CFDEB87B587}" v="36" dt="2021-10-27T18:41:45.9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9" d="100"/>
          <a:sy n="59" d="100"/>
        </p:scale>
        <p:origin x="-108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lziravaleeva@outlook.com" userId="2332b8dc39398ed2" providerId="LiveId" clId="{F586726E-60B5-4DAC-A336-9CFDEB87B587}"/>
    <pc:docChg chg="modSld">
      <pc:chgData name="ilziravaleeva@outlook.com" userId="2332b8dc39398ed2" providerId="LiveId" clId="{F586726E-60B5-4DAC-A336-9CFDEB87B587}" dt="2021-10-27T18:41:45.928" v="35"/>
      <pc:docMkLst>
        <pc:docMk/>
      </pc:docMkLst>
      <pc:sldChg chg="modTransition">
        <pc:chgData name="ilziravaleeva@outlook.com" userId="2332b8dc39398ed2" providerId="LiveId" clId="{F586726E-60B5-4DAC-A336-9CFDEB87B587}" dt="2021-10-27T18:36:56.397" v="0"/>
        <pc:sldMkLst>
          <pc:docMk/>
          <pc:sldMk cId="1731247699" sldId="256"/>
        </pc:sldMkLst>
      </pc:sldChg>
      <pc:sldChg chg="modTransition">
        <pc:chgData name="ilziravaleeva@outlook.com" userId="2332b8dc39398ed2" providerId="LiveId" clId="{F586726E-60B5-4DAC-A336-9CFDEB87B587}" dt="2021-10-27T18:37:18.617" v="4"/>
        <pc:sldMkLst>
          <pc:docMk/>
          <pc:sldMk cId="2965193694" sldId="257"/>
        </pc:sldMkLst>
      </pc:sldChg>
      <pc:sldChg chg="modTransition">
        <pc:chgData name="ilziravaleeva@outlook.com" userId="2332b8dc39398ed2" providerId="LiveId" clId="{F586726E-60B5-4DAC-A336-9CFDEB87B587}" dt="2021-10-27T18:37:29.665" v="5"/>
        <pc:sldMkLst>
          <pc:docMk/>
          <pc:sldMk cId="611933191" sldId="258"/>
        </pc:sldMkLst>
      </pc:sldChg>
      <pc:sldChg chg="modTransition">
        <pc:chgData name="ilziravaleeva@outlook.com" userId="2332b8dc39398ed2" providerId="LiveId" clId="{F586726E-60B5-4DAC-A336-9CFDEB87B587}" dt="2021-10-27T18:37:42.668" v="6"/>
        <pc:sldMkLst>
          <pc:docMk/>
          <pc:sldMk cId="3041457357" sldId="259"/>
        </pc:sldMkLst>
      </pc:sldChg>
      <pc:sldChg chg="modTransition">
        <pc:chgData name="ilziravaleeva@outlook.com" userId="2332b8dc39398ed2" providerId="LiveId" clId="{F586726E-60B5-4DAC-A336-9CFDEB87B587}" dt="2021-10-27T18:37:53.590" v="7"/>
        <pc:sldMkLst>
          <pc:docMk/>
          <pc:sldMk cId="2426056923" sldId="260"/>
        </pc:sldMkLst>
      </pc:sldChg>
      <pc:sldChg chg="modTransition">
        <pc:chgData name="ilziravaleeva@outlook.com" userId="2332b8dc39398ed2" providerId="LiveId" clId="{F586726E-60B5-4DAC-A336-9CFDEB87B587}" dt="2021-10-27T18:38:05.025" v="8"/>
        <pc:sldMkLst>
          <pc:docMk/>
          <pc:sldMk cId="1069702727" sldId="261"/>
        </pc:sldMkLst>
      </pc:sldChg>
      <pc:sldChg chg="modTransition">
        <pc:chgData name="ilziravaleeva@outlook.com" userId="2332b8dc39398ed2" providerId="LiveId" clId="{F586726E-60B5-4DAC-A336-9CFDEB87B587}" dt="2021-10-27T18:38:14.555" v="9"/>
        <pc:sldMkLst>
          <pc:docMk/>
          <pc:sldMk cId="715995965" sldId="262"/>
        </pc:sldMkLst>
      </pc:sldChg>
      <pc:sldChg chg="modTransition">
        <pc:chgData name="ilziravaleeva@outlook.com" userId="2332b8dc39398ed2" providerId="LiveId" clId="{F586726E-60B5-4DAC-A336-9CFDEB87B587}" dt="2021-10-27T18:38:25.147" v="10"/>
        <pc:sldMkLst>
          <pc:docMk/>
          <pc:sldMk cId="1159087950" sldId="263"/>
        </pc:sldMkLst>
      </pc:sldChg>
      <pc:sldChg chg="modTransition">
        <pc:chgData name="ilziravaleeva@outlook.com" userId="2332b8dc39398ed2" providerId="LiveId" clId="{F586726E-60B5-4DAC-A336-9CFDEB87B587}" dt="2021-10-27T18:38:36.157" v="11"/>
        <pc:sldMkLst>
          <pc:docMk/>
          <pc:sldMk cId="2320668559" sldId="264"/>
        </pc:sldMkLst>
      </pc:sldChg>
      <pc:sldChg chg="modTransition">
        <pc:chgData name="ilziravaleeva@outlook.com" userId="2332b8dc39398ed2" providerId="LiveId" clId="{F586726E-60B5-4DAC-A336-9CFDEB87B587}" dt="2021-10-27T18:38:44.138" v="12"/>
        <pc:sldMkLst>
          <pc:docMk/>
          <pc:sldMk cId="1155613119" sldId="265"/>
        </pc:sldMkLst>
      </pc:sldChg>
      <pc:sldChg chg="modTransition">
        <pc:chgData name="ilziravaleeva@outlook.com" userId="2332b8dc39398ed2" providerId="LiveId" clId="{F586726E-60B5-4DAC-A336-9CFDEB87B587}" dt="2021-10-27T18:39:00.705" v="14"/>
        <pc:sldMkLst>
          <pc:docMk/>
          <pc:sldMk cId="2621371240" sldId="266"/>
        </pc:sldMkLst>
      </pc:sldChg>
      <pc:sldChg chg="modTransition">
        <pc:chgData name="ilziravaleeva@outlook.com" userId="2332b8dc39398ed2" providerId="LiveId" clId="{F586726E-60B5-4DAC-A336-9CFDEB87B587}" dt="2021-10-27T18:39:08.798" v="15"/>
        <pc:sldMkLst>
          <pc:docMk/>
          <pc:sldMk cId="102595191" sldId="267"/>
        </pc:sldMkLst>
      </pc:sldChg>
      <pc:sldChg chg="modTransition">
        <pc:chgData name="ilziravaleeva@outlook.com" userId="2332b8dc39398ed2" providerId="LiveId" clId="{F586726E-60B5-4DAC-A336-9CFDEB87B587}" dt="2021-10-27T18:39:16.046" v="16"/>
        <pc:sldMkLst>
          <pc:docMk/>
          <pc:sldMk cId="845002336" sldId="268"/>
        </pc:sldMkLst>
      </pc:sldChg>
      <pc:sldChg chg="modTransition">
        <pc:chgData name="ilziravaleeva@outlook.com" userId="2332b8dc39398ed2" providerId="LiveId" clId="{F586726E-60B5-4DAC-A336-9CFDEB87B587}" dt="2021-10-27T18:39:24.247" v="17"/>
        <pc:sldMkLst>
          <pc:docMk/>
          <pc:sldMk cId="90327013" sldId="269"/>
        </pc:sldMkLst>
      </pc:sldChg>
      <pc:sldChg chg="modTransition">
        <pc:chgData name="ilziravaleeva@outlook.com" userId="2332b8dc39398ed2" providerId="LiveId" clId="{F586726E-60B5-4DAC-A336-9CFDEB87B587}" dt="2021-10-27T18:39:32.921" v="18"/>
        <pc:sldMkLst>
          <pc:docMk/>
          <pc:sldMk cId="3194130027" sldId="270"/>
        </pc:sldMkLst>
      </pc:sldChg>
      <pc:sldChg chg="modTransition">
        <pc:chgData name="ilziravaleeva@outlook.com" userId="2332b8dc39398ed2" providerId="LiveId" clId="{F586726E-60B5-4DAC-A336-9CFDEB87B587}" dt="2021-10-27T18:39:42.922" v="19"/>
        <pc:sldMkLst>
          <pc:docMk/>
          <pc:sldMk cId="703076711" sldId="271"/>
        </pc:sldMkLst>
      </pc:sldChg>
      <pc:sldChg chg="modTransition">
        <pc:chgData name="ilziravaleeva@outlook.com" userId="2332b8dc39398ed2" providerId="LiveId" clId="{F586726E-60B5-4DAC-A336-9CFDEB87B587}" dt="2021-10-27T18:39:51.392" v="20"/>
        <pc:sldMkLst>
          <pc:docMk/>
          <pc:sldMk cId="3568339842" sldId="272"/>
        </pc:sldMkLst>
      </pc:sldChg>
      <pc:sldChg chg="modTransition">
        <pc:chgData name="ilziravaleeva@outlook.com" userId="2332b8dc39398ed2" providerId="LiveId" clId="{F586726E-60B5-4DAC-A336-9CFDEB87B587}" dt="2021-10-27T18:40:10.936" v="22"/>
        <pc:sldMkLst>
          <pc:docMk/>
          <pc:sldMk cId="2405380899" sldId="273"/>
        </pc:sldMkLst>
      </pc:sldChg>
      <pc:sldChg chg="modTransition">
        <pc:chgData name="ilziravaleeva@outlook.com" userId="2332b8dc39398ed2" providerId="LiveId" clId="{F586726E-60B5-4DAC-A336-9CFDEB87B587}" dt="2021-10-27T18:40:17.207" v="23"/>
        <pc:sldMkLst>
          <pc:docMk/>
          <pc:sldMk cId="297184706" sldId="274"/>
        </pc:sldMkLst>
      </pc:sldChg>
      <pc:sldChg chg="modTransition">
        <pc:chgData name="ilziravaleeva@outlook.com" userId="2332b8dc39398ed2" providerId="LiveId" clId="{F586726E-60B5-4DAC-A336-9CFDEB87B587}" dt="2021-10-27T18:40:38.726" v="26"/>
        <pc:sldMkLst>
          <pc:docMk/>
          <pc:sldMk cId="2768083056" sldId="275"/>
        </pc:sldMkLst>
      </pc:sldChg>
      <pc:sldChg chg="modTransition">
        <pc:chgData name="ilziravaleeva@outlook.com" userId="2332b8dc39398ed2" providerId="LiveId" clId="{F586726E-60B5-4DAC-A336-9CFDEB87B587}" dt="2021-10-27T18:40:45.817" v="27"/>
        <pc:sldMkLst>
          <pc:docMk/>
          <pc:sldMk cId="4169277185" sldId="276"/>
        </pc:sldMkLst>
      </pc:sldChg>
      <pc:sldChg chg="modTransition">
        <pc:chgData name="ilziravaleeva@outlook.com" userId="2332b8dc39398ed2" providerId="LiveId" clId="{F586726E-60B5-4DAC-A336-9CFDEB87B587}" dt="2021-10-27T18:40:51.516" v="28"/>
        <pc:sldMkLst>
          <pc:docMk/>
          <pc:sldMk cId="1660613558" sldId="277"/>
        </pc:sldMkLst>
      </pc:sldChg>
      <pc:sldChg chg="modTransition">
        <pc:chgData name="ilziravaleeva@outlook.com" userId="2332b8dc39398ed2" providerId="LiveId" clId="{F586726E-60B5-4DAC-A336-9CFDEB87B587}" dt="2021-10-27T18:41:00.546" v="29"/>
        <pc:sldMkLst>
          <pc:docMk/>
          <pc:sldMk cId="1959533928" sldId="278"/>
        </pc:sldMkLst>
      </pc:sldChg>
      <pc:sldChg chg="modTransition">
        <pc:chgData name="ilziravaleeva@outlook.com" userId="2332b8dc39398ed2" providerId="LiveId" clId="{F586726E-60B5-4DAC-A336-9CFDEB87B587}" dt="2021-10-27T18:41:09.346" v="30"/>
        <pc:sldMkLst>
          <pc:docMk/>
          <pc:sldMk cId="3440538088" sldId="279"/>
        </pc:sldMkLst>
      </pc:sldChg>
      <pc:sldChg chg="modTransition">
        <pc:chgData name="ilziravaleeva@outlook.com" userId="2332b8dc39398ed2" providerId="LiveId" clId="{F586726E-60B5-4DAC-A336-9CFDEB87B587}" dt="2021-10-27T18:41:16.669" v="31"/>
        <pc:sldMkLst>
          <pc:docMk/>
          <pc:sldMk cId="1561877838" sldId="280"/>
        </pc:sldMkLst>
      </pc:sldChg>
      <pc:sldChg chg="modTransition">
        <pc:chgData name="ilziravaleeva@outlook.com" userId="2332b8dc39398ed2" providerId="LiveId" clId="{F586726E-60B5-4DAC-A336-9CFDEB87B587}" dt="2021-10-27T18:41:25.433" v="32"/>
        <pc:sldMkLst>
          <pc:docMk/>
          <pc:sldMk cId="2703187751" sldId="281"/>
        </pc:sldMkLst>
      </pc:sldChg>
      <pc:sldChg chg="modTransition">
        <pc:chgData name="ilziravaleeva@outlook.com" userId="2332b8dc39398ed2" providerId="LiveId" clId="{F586726E-60B5-4DAC-A336-9CFDEB87B587}" dt="2021-10-27T18:41:31.382" v="33"/>
        <pc:sldMkLst>
          <pc:docMk/>
          <pc:sldMk cId="1443642565" sldId="282"/>
        </pc:sldMkLst>
      </pc:sldChg>
      <pc:sldChg chg="modTransition">
        <pc:chgData name="ilziravaleeva@outlook.com" userId="2332b8dc39398ed2" providerId="LiveId" clId="{F586726E-60B5-4DAC-A336-9CFDEB87B587}" dt="2021-10-27T18:41:45.928" v="35"/>
        <pc:sldMkLst>
          <pc:docMk/>
          <pc:sldMk cId="530400213" sldId="28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2EDCE9-3BCB-4310-BE33-A5FB47071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B5E38C3-9340-49AE-A550-E76B2C617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C9767A-BD16-43D5-9A1F-7FB9E5358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7AE6D06-4E04-425E-8630-8BEFB0045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CDEDC9F-16B8-4933-AB7E-A6AC6233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80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CA2168-69C2-49F5-9B77-3D28F0B1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D58CC8F-4B48-4B6E-98AB-0DEA6A2AA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A02599-4392-4A8F-9ED3-A727A7641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0696F4-C76C-43F0-8F85-09FAB4108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6C3F94-729B-4344-AC98-8CFDBA0D1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23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212D038-21B9-4360-8771-A3E38380C0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B9FAA11-B397-48E9-B279-39C92BFAD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34827A-BD97-4800-9E4C-48FE88FE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AA39483-AF13-4E98-868A-FB05E798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47562F8-ACB2-45ED-84E3-FED6629D3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F3D1FF-B8E1-496C-BB81-43963CCBF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E344DCC-7DE9-4605-A351-5D2B541B5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4B023DE-BB7F-4144-B709-4B3268B94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EA8B2B-DFC1-4C2D-B125-A205A370A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79F71A-A46C-44AE-9B2F-0AB9B0F79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9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C2B09D-0A55-435B-B6F9-21E9F5359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D501635-C3A6-4BB7-A9B1-66BA86C29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247930-B885-452D-91D2-11B11BA00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FD7843-F382-45BA-999D-318031C95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DDBD99-F689-47A2-B33D-464A5244B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9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363789-D43C-4973-9BB4-47B675424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CB63F3-8412-481E-81F6-8A9294FD2D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6DCD8A4-CB32-4B54-BC41-BC02E7682B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5FD905C-5154-4DDF-A011-5097FE5DF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76E39DB-8C31-4500-A2F3-00E22FE3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C6206EB-6A86-4CE1-8641-4A275DB8D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5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DA2EF7-722E-48D6-93AA-2AD9CDBEA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180A44A-F6B7-4EBB-B394-935ED8393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AF5C267-D82C-4471-9338-B301387F6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34F2B94-C048-47E5-AF00-8E6FE717C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27281B6-3A39-43BB-AB3E-9B68697208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6182F59-9233-4755-93A5-2997BFD7E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34CCBEA-8A90-4D6D-B1BD-364EDDF74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11BF1E0-1779-4E0A-8536-FF083430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9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F7792A-A8B9-42D4-ABAC-B31EE7C36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51453B8-EE20-4647-B7D0-E1F2C993B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F49B0F4-8759-4862-A5F7-7EABCF76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519938D-996E-4C29-9431-CEDF624B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47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8A8E4D6-EAF0-4265-BAF1-485D0FED9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F88DDAE-DF57-4F80-8771-CCD678349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ADD99F4-F67A-483B-B888-6B8C00D13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1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D6E0A6-13A4-4D80-A963-06583E8CB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DE7A4A-37E5-4344-9291-E67A7472E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1517DE4-BA7E-4AEE-95DE-069BD1988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11B81E2-A69D-4AA9-A47C-5C9122DDD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45B88A-CEDB-477D-A007-4C1DB83E8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1DA4E5-1550-4DFC-9399-7D59BBD9D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8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D9AB08-7CC6-411E-9AF9-FB9F160AC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A6269B8-31C4-42F2-A698-4FD7571542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7388644-71F0-4788-A5FF-85646FD1E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F3CC9CC-841B-41E6-8FB5-38F5A988E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EFF3AB-8688-4D9A-8AEE-13A0EC451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CCC8199-5557-4364-A57C-3CC55691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6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5BA3C5-02C3-40BF-840B-5BEB802B4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C37AA7F-6EAC-4B20-806B-52D3E1DCD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7F1054F-EF38-43E6-9964-8525CA632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54E44-3823-43E3-8D52-901116E45DC3}" type="datetimeFigureOut">
              <a:rPr lang="ru-RU" smtClean="0"/>
              <a:t>30.09.2023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FD65E0D-784A-419D-A6C2-AE7587EC3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E6E16DE-03B9-4179-B929-7581BC446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E3429-A9B2-4959-B43D-317F062DD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813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" Type="http://schemas.openxmlformats.org/officeDocument/2006/relationships/image" Target="../media/image14.jpe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xmlns="" id="{E91DC736-0EF8-4F87-9146-EBF1D2EE4D3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E3A30758-6762-4B8A-A8D5-43C0EC5B8E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4918" y="10"/>
            <a:ext cx="4907081" cy="388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Rectangle 72">
            <a:extLst>
              <a:ext uri="{FF2B5EF4-FFF2-40B4-BE49-F238E27FC236}">
                <a16:creationId xmlns:a16="http://schemas.microsoft.com/office/drawing/2014/main" xmlns="" id="{097CD68E-23E3-4007-8847-CD0944C4F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F7F1CB-D14B-4F5A-BA47-25C83D2CA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2"/>
            <a:ext cx="5077993" cy="3608663"/>
          </a:xfrm>
        </p:spPr>
        <p:txBody>
          <a:bodyPr anchor="b">
            <a:normAutofit/>
          </a:bodyPr>
          <a:lstStyle/>
          <a:p>
            <a:pPr algn="l"/>
            <a:r>
              <a:rPr lang="ru-RU" b="1" dirty="0">
                <a:latin typeface="Sylfaen" panose="010A0502050306030303" pitchFamily="18" charset="0"/>
              </a:rPr>
              <a:t>Финансовая грамотность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AF2F604E-43BE-4DC3-B983-E071523364F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08C9B587-E65E-4B52-B37C-ABEBB6E879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124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23" name="Rectangle 77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xmlns="" id="{742FE57C-D0A4-4755-9CFF-9DD0A0CB95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52142" y="0"/>
            <a:ext cx="4614291" cy="327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4" name="Rectangle 79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6BA5C2-BB51-451D-94EB-140E70ED9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496" y="444638"/>
            <a:ext cx="3822189" cy="1899912"/>
          </a:xfrm>
        </p:spPr>
        <p:txBody>
          <a:bodyPr>
            <a:normAutofit/>
          </a:bodyPr>
          <a:lstStyle/>
          <a:p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3-й Раунд</a:t>
            </a:r>
          </a:p>
        </p:txBody>
      </p:sp>
      <p:sp>
        <p:nvSpPr>
          <p:cNvPr id="13321" name="Content Placeholder 13317">
            <a:extLst>
              <a:ext uri="{FF2B5EF4-FFF2-40B4-BE49-F238E27FC236}">
                <a16:creationId xmlns:a16="http://schemas.microsoft.com/office/drawing/2014/main" xmlns="" id="{B6FA0B4F-8751-41B5-8153-7AD02F922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«Назови правильно»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568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048B6ED1-65F4-4EEF-B113-7B36BD802F9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7088" y="0"/>
            <a:ext cx="3564912" cy="20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Freeform: Shape 85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200718" y="582056"/>
            <a:ext cx="52054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1.Герой </a:t>
            </a:r>
            <a:r>
              <a:rPr lang="ru-RU" b="1" dirty="0"/>
              <a:t>какой сказки закопал 5  золотых монет на Поле Чудес в  </a:t>
            </a:r>
          </a:p>
          <a:p>
            <a:r>
              <a:rPr lang="ru-RU" b="1" dirty="0"/>
              <a:t>Стране Дураков, чтобы вырастить  золотое дерево. Как его зовут? </a:t>
            </a:r>
          </a:p>
        </p:txBody>
      </p:sp>
    </p:spTree>
    <p:extLst>
      <p:ext uri="{BB962C8B-B14F-4D97-AF65-F5344CB8AC3E}">
        <p14:creationId xmlns:p14="http://schemas.microsoft.com/office/powerpoint/2010/main" val="2405380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Изображение выглядит как текст, внутренний, керамические изделия, фарфор&#10;&#10;Автоматически созданное описание">
            <a:extLst>
              <a:ext uri="{FF2B5EF4-FFF2-40B4-BE49-F238E27FC236}">
                <a16:creationId xmlns:a16="http://schemas.microsoft.com/office/drawing/2014/main" xmlns="" id="{B919603E-0E67-4B18-AB6C-2006D75CF1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0645" y="0"/>
            <a:ext cx="2684070" cy="1868931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0" y="732854"/>
            <a:ext cx="55505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2.Что </a:t>
            </a:r>
            <a:r>
              <a:rPr lang="ru-RU" sz="2800" b="1" dirty="0"/>
              <a:t>нашла Муха,  когда пошла по полю   </a:t>
            </a:r>
          </a:p>
          <a:p>
            <a:r>
              <a:rPr lang="ru-RU" sz="2800" b="1" dirty="0"/>
              <a:t>в сказке «Муха-Цокотуха»?</a:t>
            </a:r>
          </a:p>
        </p:txBody>
      </p:sp>
    </p:spTree>
    <p:extLst>
      <p:ext uri="{BB962C8B-B14F-4D97-AF65-F5344CB8AC3E}">
        <p14:creationId xmlns:p14="http://schemas.microsoft.com/office/powerpoint/2010/main" val="297184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86FF76B9-219D-4469-AF87-0236D2903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3.	Какой сказочный герой выполнял все желания старухи?</a:t>
            </a:r>
            <a:endParaRPr lang="en-US" dirty="0"/>
          </a:p>
        </p:txBody>
      </p:sp>
      <p:grpSp>
        <p:nvGrpSpPr>
          <p:cNvPr id="19" name="Group 10">
            <a:extLst>
              <a:ext uri="{FF2B5EF4-FFF2-40B4-BE49-F238E27FC236}">
                <a16:creationId xmlns:a16="http://schemas.microsoft.com/office/drawing/2014/main" xmlns="" id="{DB88BD78-87E1-424D-B479-C37D8E41B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C05EB894-9410-4B20-95E4-7A25101AB8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2">
              <a:extLst>
                <a:ext uri="{FF2B5EF4-FFF2-40B4-BE49-F238E27FC236}">
                  <a16:creationId xmlns:a16="http://schemas.microsoft.com/office/drawing/2014/main" xmlns="" id="{166E38B6-B050-4340-8E8F-3A971DADC0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14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633C5E46-DAC5-4661-9C87-22B08E2A51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004617C-FFB2-47EE-812F-469102E0EA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105" y="0"/>
            <a:ext cx="4687858" cy="3984679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05853" y="1042737"/>
            <a:ext cx="5983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3.Какой </a:t>
            </a:r>
            <a:r>
              <a:rPr lang="ru-RU" sz="2800" b="1" dirty="0"/>
              <a:t>сказочный герой выполнял все желания старухи?</a:t>
            </a:r>
          </a:p>
        </p:txBody>
      </p:sp>
    </p:spTree>
    <p:extLst>
      <p:ext uri="{BB962C8B-B14F-4D97-AF65-F5344CB8AC3E}">
        <p14:creationId xmlns:p14="http://schemas.microsoft.com/office/powerpoint/2010/main" val="27680830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362" name="Picture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7E65B6D4-BF25-4790-BC59-26C98433E9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37124" y="-56926"/>
            <a:ext cx="3153352" cy="177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35350"/>
            <a:ext cx="5518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4.В </a:t>
            </a:r>
            <a:r>
              <a:rPr lang="ru-RU" sz="3200" b="1" dirty="0"/>
              <a:t>какой сказке сказочный персонаж периодически нёс золотые яйца? </a:t>
            </a:r>
          </a:p>
        </p:txBody>
      </p:sp>
    </p:spTree>
    <p:extLst>
      <p:ext uri="{BB962C8B-B14F-4D97-AF65-F5344CB8AC3E}">
        <p14:creationId xmlns:p14="http://schemas.microsoft.com/office/powerpoint/2010/main" val="4169277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A309C51-78BB-44AB-AF05-43566224E5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9896" y="2042362"/>
            <a:ext cx="4026568" cy="226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13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6B5E2835-4E47-45B3-9CFE-732FF7B0547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C120901B-1D79-40E9-988C-200577B97F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4758" y="10"/>
            <a:ext cx="5317244" cy="4074685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xmlns="" id="{5B45AD5D-AA52-4F7B-9362-576A39AD9E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2" name="Freeform: Shape 21">
            <a:extLst>
              <a:ext uri="{FF2B5EF4-FFF2-40B4-BE49-F238E27FC236}">
                <a16:creationId xmlns:a16="http://schemas.microsoft.com/office/drawing/2014/main" xmlns="" id="{AEDD7960-4866-4399-BEF6-DD1431AB4E3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E9689F-6587-4522-ACF0-880F62FAC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723828" cy="1125728"/>
          </a:xfrm>
        </p:spPr>
        <p:txBody>
          <a:bodyPr anchor="b">
            <a:normAutofit/>
          </a:bodyPr>
          <a:lstStyle/>
          <a:p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5-й Раунд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5D4142C-5077-457F-A6AD-3FECFDB3968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A5F0580-5EE9-419F-96EE-B6529EF6E7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24793F6A-7C5E-4029-832C-76058EE80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" y="3583029"/>
            <a:ext cx="4446529" cy="215371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4400" b="1" dirty="0"/>
              <a:t>«Разложи деньги по порядку»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440538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«</a:t>
            </a:r>
            <a:r>
              <a:rPr lang="ru-RU" b="1"/>
              <a:t>Разложи </a:t>
            </a:r>
            <a:r>
              <a:rPr lang="ru-RU" b="1" smtClean="0"/>
              <a:t>купюры  </a:t>
            </a:r>
            <a:r>
              <a:rPr lang="ru-RU" b="1" dirty="0"/>
              <a:t>по порядку»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2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92" name="Rectangle 72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xmlns="" id="{B11B9E44-84B5-4DD0-B7AB-9D7BE6DA44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50340" y="10"/>
            <a:ext cx="3641658" cy="2582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Rectangle 74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F8EDCF-4468-48BE-BA4F-8A811C43E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02765" cy="1899912"/>
          </a:xfrm>
        </p:spPr>
        <p:txBody>
          <a:bodyPr>
            <a:norm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6-й раунд</a:t>
            </a:r>
          </a:p>
        </p:txBody>
      </p:sp>
      <p:sp>
        <p:nvSpPr>
          <p:cNvPr id="16394" name="Content Placeholder 16389">
            <a:extLst>
              <a:ext uri="{FF2B5EF4-FFF2-40B4-BE49-F238E27FC236}">
                <a16:creationId xmlns:a16="http://schemas.microsoft.com/office/drawing/2014/main" xmlns="" id="{97AF9386-0D74-4332-8208-025F3183E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270" y="4476899"/>
            <a:ext cx="4906617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«Доход-расход»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561877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Семейный бюджет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9" y="4874368"/>
            <a:ext cx="1952315" cy="15529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5588" y="3978441"/>
            <a:ext cx="3106412" cy="258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55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EAEC7224-A4FB-4812-AB4C-52B0DCC1E6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9066" y="3344518"/>
            <a:ext cx="6245066" cy="351219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48234BA-6354-432C-A147-AF10A2FD1A9A}"/>
              </a:ext>
            </a:extLst>
          </p:cNvPr>
          <p:cNvSpPr txBox="1"/>
          <p:nvPr/>
        </p:nvSpPr>
        <p:spPr>
          <a:xfrm>
            <a:off x="526773" y="750703"/>
            <a:ext cx="53441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«Финансовая битва с </a:t>
            </a:r>
            <a:r>
              <a:rPr lang="ru-RU" sz="6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фиксиками</a:t>
            </a:r>
            <a:r>
              <a:rPr lang="ru-RU" sz="6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1457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xmlns="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xmlns="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xmlns="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3D93BF46-E63E-44FD-A407-EAFF97F860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23056" y="2637397"/>
            <a:ext cx="5633587" cy="216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Isosceles Triangle 82">
            <a:extLst>
              <a:ext uri="{FF2B5EF4-FFF2-40B4-BE49-F238E27FC236}">
                <a16:creationId xmlns:a16="http://schemas.microsoft.com/office/drawing/2014/main" xmlns="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E8925B3-08B3-41E2-9118-FED36AAADF38}"/>
              </a:ext>
            </a:extLst>
          </p:cNvPr>
          <p:cNvSpPr txBox="1"/>
          <p:nvPr/>
        </p:nvSpPr>
        <p:spPr>
          <a:xfrm>
            <a:off x="2793884" y="342145"/>
            <a:ext cx="6966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436425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78D962ED-6673-44FA-8CEC-6632EEFE7F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2707116"/>
            <a:ext cx="7379348" cy="415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56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21F04579-E861-44AE-B458-1D03F8F5AD3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5245768"/>
            <a:ext cx="2866171" cy="161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C9C1AC8-BD6B-4DAC-8DB9-F42637BFE86C}"/>
              </a:ext>
            </a:extLst>
          </p:cNvPr>
          <p:cNvSpPr txBox="1"/>
          <p:nvPr/>
        </p:nvSpPr>
        <p:spPr>
          <a:xfrm>
            <a:off x="544074" y="2035489"/>
            <a:ext cx="4262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/>
              <a:t>1-й Раунд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26F0999-E209-4BE0-8689-EF0812AB4216}"/>
              </a:ext>
            </a:extLst>
          </p:cNvPr>
          <p:cNvSpPr txBox="1"/>
          <p:nvPr/>
        </p:nvSpPr>
        <p:spPr>
          <a:xfrm>
            <a:off x="7286634" y="4006806"/>
            <a:ext cx="4603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«Загадочный»</a:t>
            </a:r>
          </a:p>
        </p:txBody>
      </p:sp>
    </p:spTree>
    <p:extLst>
      <p:ext uri="{BB962C8B-B14F-4D97-AF65-F5344CB8AC3E}">
        <p14:creationId xmlns:p14="http://schemas.microsoft.com/office/powerpoint/2010/main" val="1069702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148" y="561473"/>
            <a:ext cx="10671536" cy="253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82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Изображение выглядит как текст, футляр, аксессуар&#10;&#10;Автоматически созданное описание">
            <a:extLst>
              <a:ext uri="{FF2B5EF4-FFF2-40B4-BE49-F238E27FC236}">
                <a16:creationId xmlns:a16="http://schemas.microsoft.com/office/drawing/2014/main" xmlns="" id="{05A9D2AD-1F38-4398-B052-7E2AF0AA8E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3095" y="132378"/>
            <a:ext cx="3075370" cy="1393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: Shape 72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289557" y="6178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</a:t>
            </a:r>
            <a:r>
              <a:rPr lang="ru-RU" b="1" dirty="0" smtClean="0"/>
              <a:t> Если </a:t>
            </a:r>
            <a:r>
              <a:rPr lang="ru-RU" b="1" dirty="0"/>
              <a:t>хочешь в магазине, Ты купить, к примеру, сок. </a:t>
            </a:r>
          </a:p>
          <a:p>
            <a:r>
              <a:rPr lang="ru-RU" b="1" dirty="0"/>
              <a:t>Отправляясь за покупкой, </a:t>
            </a:r>
          </a:p>
          <a:p>
            <a:r>
              <a:rPr lang="ru-RU" b="1" dirty="0"/>
              <a:t>Возьми с деньгами.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9556" y="1868931"/>
            <a:ext cx="5806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2.В </a:t>
            </a:r>
            <a:r>
              <a:rPr lang="ru-RU" b="1" dirty="0"/>
              <a:t>кошелек мы их кладем, </a:t>
            </a:r>
          </a:p>
          <a:p>
            <a:r>
              <a:rPr lang="ru-RU" b="1" dirty="0"/>
              <a:t>С ними в магазин идем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5557" y="1553859"/>
            <a:ext cx="3202908" cy="1115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9557" y="266955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3.Маленькая</a:t>
            </a:r>
            <a:r>
              <a:rPr lang="ru-RU" b="1" dirty="0"/>
              <a:t>, кругленькая, </a:t>
            </a:r>
          </a:p>
          <a:p>
            <a:r>
              <a:rPr lang="ru-RU" b="1" dirty="0"/>
              <a:t>Из кармана в карман скачет, </a:t>
            </a:r>
          </a:p>
          <a:p>
            <a:r>
              <a:rPr lang="ru-RU" b="1" dirty="0"/>
              <a:t>Весь мир обскачет, </a:t>
            </a:r>
          </a:p>
          <a:p>
            <a:r>
              <a:rPr lang="ru-RU" b="1" dirty="0"/>
              <a:t>Ни к чему сама не годна, </a:t>
            </a:r>
          </a:p>
          <a:p>
            <a:r>
              <a:rPr lang="ru-RU" b="1" dirty="0"/>
              <a:t>А всем нужна.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5557" y="2669556"/>
            <a:ext cx="3202908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0718" y="472608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4.Коль </a:t>
            </a:r>
            <a:r>
              <a:rPr lang="ru-RU" b="1" dirty="0"/>
              <a:t>трудился круглый год </a:t>
            </a:r>
          </a:p>
          <a:p>
            <a:r>
              <a:rPr lang="ru-RU" b="1" dirty="0"/>
              <a:t>Будет кругленьким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5558" y="4304875"/>
            <a:ext cx="3202908" cy="21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59959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B474866-85E7-4F98-BD39-3E1691F366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70458" y="58272"/>
            <a:ext cx="3265458" cy="183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: Shape 70">
            <a:extLst>
              <a:ext uri="{FF2B5EF4-FFF2-40B4-BE49-F238E27FC236}">
                <a16:creationId xmlns:a16="http://schemas.microsoft.com/office/drawing/2014/main" xmlns="" id="{569BBA9B-8F4E-4D2B-BEFA-41A4754433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851012D1-8033-40B1-9EC0-91390FFC74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xmlns="" id="{D291F021-C45C-4D44-A2B8-A789E386CC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7063" y="1868933"/>
            <a:ext cx="2170113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7430" y="20221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5.Очень </a:t>
            </a:r>
            <a:r>
              <a:rPr lang="ru-RU" b="1" dirty="0"/>
              <a:t>вкусная витрина </a:t>
            </a:r>
          </a:p>
          <a:p>
            <a:r>
              <a:rPr lang="ru-RU" b="1" dirty="0"/>
              <a:t>Овощного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3979" y="245950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6.Из </a:t>
            </a:r>
            <a:r>
              <a:rPr lang="ru-RU" b="1" dirty="0"/>
              <a:t>какого аппарата </a:t>
            </a:r>
          </a:p>
          <a:p>
            <a:r>
              <a:rPr lang="ru-RU" b="1" dirty="0"/>
              <a:t>Выдаётся нам зарплата?</a:t>
            </a:r>
            <a:r>
              <a:rPr lang="ru-RU" dirty="0"/>
              <a:t>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4419" y="4247008"/>
            <a:ext cx="3835400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8419" y="512094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7.Это </a:t>
            </a:r>
            <a:r>
              <a:rPr lang="ru-RU" b="1" dirty="0"/>
              <a:t>крупный магазин, </a:t>
            </a:r>
          </a:p>
          <a:p>
            <a:r>
              <a:rPr lang="ru-RU" b="1" dirty="0"/>
              <a:t>У него не счесть витрин. </a:t>
            </a:r>
          </a:p>
          <a:p>
            <a:r>
              <a:rPr lang="ru-RU" b="1" dirty="0"/>
              <a:t>Всё найдётся на прилавке - От одежды до булавки. (Супермаркет) </a:t>
            </a:r>
          </a:p>
        </p:txBody>
      </p:sp>
    </p:spTree>
    <p:extLst>
      <p:ext uri="{BB962C8B-B14F-4D97-AF65-F5344CB8AC3E}">
        <p14:creationId xmlns:p14="http://schemas.microsoft.com/office/powerpoint/2010/main" val="10259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432351D-192F-4B97-8263-E4076330EE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79" y="28074"/>
            <a:ext cx="3500302" cy="248251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295C1A4-A472-4FB9-881D-D724D776F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878" y="365125"/>
            <a:ext cx="4475921" cy="1899912"/>
          </a:xfrm>
        </p:spPr>
        <p:txBody>
          <a:bodyPr>
            <a:normAutofit/>
          </a:bodyPr>
          <a:lstStyle/>
          <a:p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2-й Раунд</a:t>
            </a:r>
          </a:p>
        </p:txBody>
      </p:sp>
      <p:sp>
        <p:nvSpPr>
          <p:cNvPr id="26" name="Content Placeholder 8">
            <a:extLst>
              <a:ext uri="{FF2B5EF4-FFF2-40B4-BE49-F238E27FC236}">
                <a16:creationId xmlns:a16="http://schemas.microsoft.com/office/drawing/2014/main" xmlns="" id="{E5851919-3E06-47DE-AEAF-D9E6B52A8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322" y="3480353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«Слова наоборот»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0307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082" y="2499592"/>
            <a:ext cx="2093891" cy="20938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9081" y="2499591"/>
            <a:ext cx="2038330" cy="2012655"/>
          </a:xfrm>
          <a:prstGeom prst="rect">
            <a:avLst/>
          </a:prstGeom>
        </p:spPr>
      </p:pic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4136" y="4418228"/>
            <a:ext cx="4920459" cy="41875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r>
              <a:rPr lang="ru-RU" sz="1800" b="1" dirty="0" smtClean="0"/>
              <a:t>3</a:t>
            </a:r>
            <a:r>
              <a:rPr lang="ru-RU" sz="1800" dirty="0" smtClean="0"/>
              <a:t> </a:t>
            </a:r>
            <a:r>
              <a:rPr lang="ru-RU" sz="1800" b="1" dirty="0" smtClean="0"/>
              <a:t>Много – мало 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947" y="634734"/>
            <a:ext cx="1738313" cy="1381125"/>
          </a:xfrm>
        </p:spPr>
      </p:pic>
      <p:sp>
        <p:nvSpPr>
          <p:cNvPr id="5" name="Стрелка вправо 4"/>
          <p:cNvSpPr/>
          <p:nvPr/>
        </p:nvSpPr>
        <p:spPr>
          <a:xfrm>
            <a:off x="2074321" y="811613"/>
            <a:ext cx="636104" cy="3445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413" y="160562"/>
            <a:ext cx="1971588" cy="20709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2256" y="3301049"/>
            <a:ext cx="65246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68" y="2474025"/>
            <a:ext cx="2063288" cy="2038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3608" y="2554583"/>
            <a:ext cx="2117559" cy="19576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5" y="4898231"/>
            <a:ext cx="1843000" cy="195977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5175" y="5742248"/>
            <a:ext cx="795250" cy="468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612" y="4898231"/>
            <a:ext cx="2208983" cy="19597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340" y="478645"/>
            <a:ext cx="1892968" cy="165161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0232" y="1173349"/>
            <a:ext cx="65246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810" y="506649"/>
            <a:ext cx="1888601" cy="162361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7792" y="3354449"/>
            <a:ext cx="65246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195" y="4898231"/>
            <a:ext cx="1975778" cy="1973287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7544" y="5623768"/>
            <a:ext cx="65881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1845" y="4898231"/>
            <a:ext cx="1317939" cy="183525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3789" y="2130260"/>
            <a:ext cx="483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 Трудолюбивый </a:t>
            </a:r>
            <a:r>
              <a:rPr lang="ru-RU" b="1" dirty="0"/>
              <a:t>—ленивый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9934" y="48126"/>
            <a:ext cx="324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Покупатель </a:t>
            </a:r>
            <a:r>
              <a:rPr lang="ru-RU" b="1" dirty="0"/>
              <a:t>—продавец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82343" y="160562"/>
            <a:ext cx="3378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Богатый </a:t>
            </a:r>
            <a:r>
              <a:rPr lang="ru-RU" b="1" dirty="0"/>
              <a:t>—бедный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71770" y="2369917"/>
            <a:ext cx="4029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 Доход </a:t>
            </a:r>
            <a:r>
              <a:rPr lang="ru-RU" b="1" dirty="0"/>
              <a:t>—расход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61027" y="4512246"/>
            <a:ext cx="341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 Тратить </a:t>
            </a:r>
            <a:r>
              <a:rPr lang="ru-RU" b="1" dirty="0"/>
              <a:t>—копить </a:t>
            </a:r>
          </a:p>
        </p:txBody>
      </p:sp>
    </p:spTree>
    <p:extLst>
      <p:ext uri="{BB962C8B-B14F-4D97-AF65-F5344CB8AC3E}">
        <p14:creationId xmlns:p14="http://schemas.microsoft.com/office/powerpoint/2010/main" val="416527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229</Words>
  <Application>Microsoft Office PowerPoint</Application>
  <PresentationFormat>Произвольный</PresentationFormat>
  <Paragraphs>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Финансовая грамотность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2-й Раунд</vt:lpstr>
      <vt:lpstr> 3 Много – мало </vt:lpstr>
      <vt:lpstr>3-й Раунд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5-й Раунд</vt:lpstr>
      <vt:lpstr>«Разложи купюры  по порядку» </vt:lpstr>
      <vt:lpstr>6-й раунд</vt:lpstr>
      <vt:lpstr>Семейный бюджет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ilziravaleeva@outlook.com</dc:creator>
  <cp:lastModifiedBy>user</cp:lastModifiedBy>
  <cp:revision>32</cp:revision>
  <dcterms:created xsi:type="dcterms:W3CDTF">2021-10-27T17:30:42Z</dcterms:created>
  <dcterms:modified xsi:type="dcterms:W3CDTF">2023-09-30T13:01:28Z</dcterms:modified>
</cp:coreProperties>
</file>