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Default ContentType="image/png" Extension="png"/>
  <Override ContentType="application/binary" PartName="/ppt/metadata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Default ContentType="application/x-fontdata" Extension="fntdata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3"/>
  </p:notesMasterIdLst>
  <p:sldIdLst>
    <p:sldId id="278" r:id="rId2"/>
    <p:sldId id="279" r:id="rId3"/>
    <p:sldId id="280" r:id="rId4"/>
    <p:sldId id="281" r:id="rId5"/>
    <p:sldId id="282" r:id="rId6"/>
    <p:sldId id="284" r:id="rId7"/>
    <p:sldId id="283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</p:sldIdLst>
  <p:sldSz cx="12192000" cy="6858000"/>
  <p:notesSz cx="6858000" cy="9144000"/>
  <p:embeddedFontLst>
    <p:embeddedFont>
      <p:font typeface="Cambria" pitchFamily="18" charset="0"/>
      <p:regular r:id="rId24"/>
      <p:bold r:id="rId25"/>
      <p:italic r:id="rId26"/>
      <p:boldItalic r:id="rId27"/>
    </p:embeddedFont>
    <p:embeddedFont>
      <p:font typeface="Rubik" charset="-79"/>
      <p:regular r:id="rId28"/>
      <p:bold r:id="rId29"/>
      <p:italic r:id="rId30"/>
      <p:boldItalic r:id="rId31"/>
    </p:embeddedFont>
    <p:embeddedFont>
      <p:font typeface="Calibri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7" roundtripDataSignature="AMtx7mg2f85vihwAQUb9jGFagBPlIzcC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115" d="100"/>
          <a:sy n="115" d="100"/>
        </p:scale>
        <p:origin x="-39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customschemas.google.com/relationships/presentationmetadata" Target="meta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ubik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0" name="Google Shape;60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ubik"/>
              <a:buNone/>
              <a:defRPr sz="4400" b="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rafaret-decor.ru/sites/default/files/2022-12/%D0%A4%D0%BE%D0%BD%20%D0%B4%D0%BB%D1%8F%20%D0%BF%D1%80%D0%B5%D0%B7%D0%B5%D0%BD%D1%82%D0%B0%D1%86%D0%B8%D0%B8%20%D0%BF%D0%BE%20%D1%84%D0%B8%D0%BD%D0%B0%D0%BD%D1%81%D0%BE%D0%B2%D0%BE%D0%B9%20%D0%B3%D1%80%D0%B0%D0%BC%D0%BE%D1%82%D0%BD%D0%BE%D1%81%D1%82%D0%B8%20%2812%29.jpg" id="6146" name="Picture 2"/>
          <p:cNvPicPr>
            <a:picLocks noChangeArrowheads="1" noChangeAspect="1"/>
          </p:cNvPicPr>
          <p:nvPr/>
        </p:nvPicPr>
        <p:blipFill>
          <a:blip r:embed="rId2"/>
          <a:srcRect r="-162" t="1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4800">
                <a:solidFill>
                  <a:srgbClr val="0070C0"/>
                </a:solidFill>
                <a:latin charset="0" pitchFamily="18" typeface="Cambria"/>
                <a:ea charset="0" pitchFamily="18" typeface="Cambria"/>
              </a:rPr>
              <a:t>Игра-викторина</a:t>
            </a:r>
            <a:r>
              <a:rPr b="1" dirty="0" lang="ru-RU" smtClean="0" sz="48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  <a:t/>
            </a:r>
            <a:br>
              <a:rPr b="1" dirty="0" lang="ru-RU" smtClean="0" sz="48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</a:br>
            <a:r>
              <a:rPr b="1" dirty="0" lang="ru-RU" smtClean="0" sz="48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  <a:t>«Знатоки финансовой грамотности»</a:t>
            </a:r>
            <a:endParaRPr b="1" dirty="0" lang="ru-RU" sz="4800">
              <a:solidFill>
                <a:srgbClr val="7A0000"/>
              </a:solidFill>
              <a:latin charset="0" pitchFamily="18" typeface="Cambria"/>
              <a:ea charset="0" pitchFamily="18" typeface="Cambr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89888" y="301752"/>
            <a:ext cx="8467344" cy="635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2220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12192000" cy="68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22133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29" name="Picture 1"/>
          <p:cNvPicPr>
            <a:picLocks noChangeArrowheads="1" noChangeAspect="1"/>
          </p:cNvPicPr>
          <p:nvPr/>
        </p:nvPicPr>
        <p:blipFill>
          <a:blip r:embed="rId2"/>
          <a:srcRect r="6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descr="C:\Users\dini4\Desktop\i.webp" id="55298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C:\Users\dini4\Downloads\i (1).webp" id="55300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C:\Users\dini4\Desktop\i (1).webp" id="5530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5307" name="Picture 11"/>
          <p:cNvPicPr>
            <a:picLocks noChangeArrowheads="1" noChangeAspect="1"/>
          </p:cNvPicPr>
          <p:nvPr/>
        </p:nvPicPr>
        <p:blipFill>
          <a:blip r:embed="rId2"/>
          <a:srcRect b="123" r="133" t="80"/>
          <a:stretch>
            <a:fillRect/>
          </a:stretch>
        </p:blipFill>
        <p:spPr bwMode="auto">
          <a:xfrm>
            <a:off x="0" y="-1"/>
            <a:ext cx="12192000" cy="683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54275" name="Picture 3"/>
          <p:cNvPicPr>
            <a:picLocks noChangeArrowheads="1" noChangeAspect="1"/>
          </p:cNvPicPr>
          <p:nvPr/>
        </p:nvPicPr>
        <p:blipFill>
          <a:blip r:embed="rId2"/>
          <a:srcRect b="106" r="4"/>
          <a:stretch>
            <a:fillRect/>
          </a:stretch>
        </p:blipFill>
        <p:spPr bwMode="auto">
          <a:xfrm>
            <a:off x="0" y="0"/>
            <a:ext cx="12192000" cy="684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1">
          <a:gsLst>
            <a:gs pos="9900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rrowheads="1" noChangeAspect="1"/>
          </p:cNvPicPr>
          <p:nvPr/>
        </p:nvPicPr>
        <p:blipFill>
          <a:blip r:embed="rId2"/>
          <a:srcRect b="31" r="57"/>
          <a:stretch>
            <a:fillRect/>
          </a:stretch>
        </p:blipFill>
        <p:spPr bwMode="auto">
          <a:xfrm>
            <a:off x="0" y="0"/>
            <a:ext cx="12192000" cy="6835782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20824"/>
            <a:ext cx="9144000" cy="3364993"/>
          </a:xfrm>
        </p:spPr>
        <p:txBody>
          <a:bodyPr>
            <a:noAutofit/>
          </a:bodyPr>
          <a:lstStyle/>
          <a:p>
            <a:r>
              <a:rPr b="1" dirty="0" lang="ru-RU" smtClean="0" sz="72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  <a:t>Отгадай </a:t>
            </a:r>
            <a:br>
              <a:rPr b="1" dirty="0" lang="ru-RU" smtClean="0" sz="72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</a:br>
            <a:r>
              <a:rPr b="1" dirty="0" lang="ru-RU" smtClean="0" sz="72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  <a:t>из какого</a:t>
            </a:r>
            <a:br>
              <a:rPr b="1" dirty="0" lang="ru-RU" smtClean="0" sz="72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</a:br>
            <a:r>
              <a:rPr b="1" dirty="0" lang="ru-RU" smtClean="0" sz="72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  <a:t> мультфильма</a:t>
            </a:r>
            <a:endParaRPr b="1" dirty="0" lang="ru-RU" sz="7200">
              <a:solidFill>
                <a:srgbClr val="7A0000"/>
              </a:solidFill>
              <a:latin charset="0" pitchFamily="18" typeface="Cambria"/>
              <a:ea charset="0" pitchFamily="18" typeface="Cambr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57346" name="Picture 2"/>
          <p:cNvPicPr>
            <a:picLocks noChangeArrowheads="1" noChangeAspect="1"/>
          </p:cNvPicPr>
          <p:nvPr/>
        </p:nvPicPr>
        <p:blipFill>
          <a:blip r:embed="rId2"/>
          <a:srcRect r="36" t="182"/>
          <a:stretch>
            <a:fillRect/>
          </a:stretch>
        </p:blipFill>
        <p:spPr bwMode="auto">
          <a:xfrm>
            <a:off x="0" y="0"/>
            <a:ext cx="12192000" cy="688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4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22133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40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31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rrowheads="1" noChangeAspect="1"/>
          </p:cNvPicPr>
          <p:nvPr/>
        </p:nvPicPr>
        <p:blipFill>
          <a:blip r:embed="rId2"/>
          <a:srcRect b="31" r="57"/>
          <a:stretch>
            <a:fillRect/>
          </a:stretch>
        </p:blipFill>
        <p:spPr bwMode="auto">
          <a:xfrm>
            <a:off x="0" y="0"/>
            <a:ext cx="12192000" cy="6835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79776"/>
            <a:ext cx="9144000" cy="1545336"/>
          </a:xfrm>
        </p:spPr>
        <p:txBody>
          <a:bodyPr>
            <a:normAutofit fontScale="90000"/>
          </a:bodyPr>
          <a:lstStyle/>
          <a:p>
            <a:r>
              <a:rPr b="1" dirty="0" lang="ru-RU" smtClean="0" sz="7200">
                <a:solidFill>
                  <a:srgbClr val="7A0000"/>
                </a:solidFill>
                <a:latin charset="0" pitchFamily="18" typeface="Cambria"/>
                <a:ea charset="0" pitchFamily="18" typeface="Cambria"/>
              </a:rPr>
              <a:t>Какие профессии бывают?</a:t>
            </a:r>
            <a:endParaRPr b="1" dirty="0" lang="ru-RU" sz="7200">
              <a:solidFill>
                <a:srgbClr val="7A0000"/>
              </a:solidFill>
              <a:latin charset="0" pitchFamily="18" typeface="Cambria"/>
              <a:ea charset="0" pitchFamily="18" typeface="Cambr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Personalizados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DA856D"/>
      </a:accent1>
      <a:accent2>
        <a:srgbClr val="F4C3B8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6</Words>
  <Application>Microsoft Office PowerPoint</Application>
  <PresentationFormat>Произвольный</PresentationFormat>
  <Paragraphs>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Cambria</vt:lpstr>
      <vt:lpstr>Rubik</vt:lpstr>
      <vt:lpstr>Calibri</vt:lpstr>
      <vt:lpstr>Tema de Office</vt:lpstr>
      <vt:lpstr>Игра-викторина «Знатоки финансовой грамотности»</vt:lpstr>
      <vt:lpstr>Отгадай  из какого  мультфильма</vt:lpstr>
      <vt:lpstr>Слайд 3</vt:lpstr>
      <vt:lpstr>Слайд 4</vt:lpstr>
      <vt:lpstr>Слайд 5</vt:lpstr>
      <vt:lpstr>Слайд 6</vt:lpstr>
      <vt:lpstr>Слайд 7</vt:lpstr>
      <vt:lpstr>Слайд 8</vt:lpstr>
      <vt:lpstr>Какие профессии бывают?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Yolanda Tamayo</dc:creator>
  <cp:lastModifiedBy>cxz</cp:lastModifiedBy>
  <cp:revision>17</cp:revision>
  <dcterms:created xsi:type="dcterms:W3CDTF">2020-04-05T17:01:18Z</dcterms:created>
  <dcterms:modified xsi:type="dcterms:W3CDTF">2023-05-30T13:12:52Z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2924141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