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1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40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859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3705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3786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745738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535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102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169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254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445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140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609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195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466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889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179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645460"/>
            <a:ext cx="7766936" cy="1032733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Методическая тема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2194561"/>
            <a:ext cx="7766936" cy="142000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«Эффективные технологические приёмы развития читательской грамотности у обучающихся начальной школы»</a:t>
            </a:r>
          </a:p>
          <a:p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Яблокова Н.А.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год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932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41064" y="591671"/>
            <a:ext cx="4851698" cy="544969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Волшебный квадрат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Наилучший способ структурирования прочитанного текста и подготовки к пересказу.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53337" b="-900"/>
          <a:stretch/>
        </p:blipFill>
        <p:spPr>
          <a:xfrm>
            <a:off x="5744583" y="463664"/>
            <a:ext cx="5792087" cy="6001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5552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8557" y="2459916"/>
            <a:ext cx="8596668" cy="13208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Удачи в работе!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787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Много ли читают современные дети?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Сообщения в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WhatsApp,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ВКонтакте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Telegram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Viber…</a:t>
            </a:r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компьютерные сюжетные игры;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Обсуждения на форумах и комментарии в </a:t>
            </a:r>
            <a:r>
              <a:rPr lang="ru-RU" sz="3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соцсетях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3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Фэнтезийные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миры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Marvel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Warcraft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49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Семь врагов быстрого осознанного чтения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Неправильное движение глаз при чтении;</a:t>
            </a:r>
          </a:p>
          <a:p>
            <a:pPr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Артикуляция;</a:t>
            </a:r>
          </a:p>
          <a:p>
            <a:pPr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Регрессия – возвратное движение глаз при чтении;</a:t>
            </a:r>
          </a:p>
          <a:p>
            <a:pPr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Узкое поле зрения (Кот пьёт молоко);</a:t>
            </a:r>
          </a:p>
          <a:p>
            <a:pPr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Неустойчивое внимание;</a:t>
            </a:r>
          </a:p>
          <a:p>
            <a:pPr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Маленький словарный запас;</a:t>
            </a:r>
          </a:p>
          <a:p>
            <a:pPr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стратегии чтения.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817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55002"/>
            <a:ext cx="8596668" cy="157539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Рисование двумя руками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09" t="8784" r="1777"/>
          <a:stretch/>
        </p:blipFill>
        <p:spPr>
          <a:xfrm>
            <a:off x="5249731" y="958504"/>
            <a:ext cx="4356847" cy="6017830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7334" y="2160589"/>
            <a:ext cx="4357245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Обвести симметричный рисунок сразу двумя руками.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Максимально быстро, но при этом аккуратно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922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Клиновидные таблицы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459" t="2010" r="27984" b="3480"/>
          <a:stretch/>
        </p:blipFill>
        <p:spPr>
          <a:xfrm>
            <a:off x="1064222" y="1366221"/>
            <a:ext cx="3690657" cy="5519211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5088384" y="1930401"/>
            <a:ext cx="4185617" cy="41109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– расширить боковое зрение ребёнка.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задача ребёнка – научиться видеть именно две буквы одновременно.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991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 – фигура – число 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205" y="1930400"/>
            <a:ext cx="4697994" cy="4236024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88384" y="1930401"/>
            <a:ext cx="4185617" cy="411096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 правильное движение глаз с пятью фиксациями на строке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34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Алфавит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1" t="-142" r="49320" b="15918"/>
          <a:stretch/>
        </p:blipFill>
        <p:spPr>
          <a:xfrm>
            <a:off x="3946600" y="462579"/>
            <a:ext cx="4960731" cy="6183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616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675744" y="484094"/>
            <a:ext cx="4185623" cy="671777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букву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402" y="1269402"/>
            <a:ext cx="4607523" cy="4607523"/>
          </a:xfrm>
          <a:prstGeom prst="rect">
            <a:avLst/>
          </a:prstGeom>
        </p:spPr>
      </p:pic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>
          <a:xfrm>
            <a:off x="5088383" y="484094"/>
            <a:ext cx="4185618" cy="671777"/>
          </a:xfrm>
        </p:spPr>
        <p:txBody>
          <a:bodyPr/>
          <a:lstStyle/>
          <a:p>
            <a:pPr algn="ctr"/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Переключалка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Объект 1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5151" y="1344707"/>
            <a:ext cx="3848850" cy="441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509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913" y="216757"/>
            <a:ext cx="8627635" cy="647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89816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77</TotalTime>
  <Words>165</Words>
  <Application>Microsoft Office PowerPoint</Application>
  <PresentationFormat>Широкоэкранный</PresentationFormat>
  <Paragraphs>32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Trebuchet MS</vt:lpstr>
      <vt:lpstr>Wingdings 3</vt:lpstr>
      <vt:lpstr>Аспект</vt:lpstr>
      <vt:lpstr>Методическая тема</vt:lpstr>
      <vt:lpstr>Много ли читают современные дети?</vt:lpstr>
      <vt:lpstr>Семь врагов быстрого осознанного чтения</vt:lpstr>
      <vt:lpstr>Рисование двумя руками</vt:lpstr>
      <vt:lpstr>Клиновидные таблицы</vt:lpstr>
      <vt:lpstr>Слово – фигура – число </vt:lpstr>
      <vt:lpstr>Алфавит</vt:lpstr>
      <vt:lpstr>Презентация PowerPoint</vt:lpstr>
      <vt:lpstr>Презентация PowerPoint</vt:lpstr>
      <vt:lpstr>Презентация PowerPoint</vt:lpstr>
      <vt:lpstr>Удачи в работе!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тема</dc:title>
  <dc:creator>User</dc:creator>
  <cp:lastModifiedBy>User</cp:lastModifiedBy>
  <cp:revision>11</cp:revision>
  <dcterms:created xsi:type="dcterms:W3CDTF">2022-03-23T18:40:36Z</dcterms:created>
  <dcterms:modified xsi:type="dcterms:W3CDTF">2023-10-01T15:23:14Z</dcterms:modified>
</cp:coreProperties>
</file>