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  <p:sldId id="287" r:id="rId3"/>
    <p:sldId id="290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270" r:id="rId13"/>
    <p:sldId id="291" r:id="rId14"/>
    <p:sldId id="289" r:id="rId15"/>
    <p:sldId id="28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59" r:id="rId33"/>
    <p:sldId id="260" r:id="rId34"/>
    <p:sldId id="261" r:id="rId35"/>
    <p:sldId id="263" r:id="rId36"/>
    <p:sldId id="262" r:id="rId37"/>
    <p:sldId id="264" r:id="rId38"/>
    <p:sldId id="265" r:id="rId39"/>
    <p:sldId id="266" r:id="rId40"/>
    <p:sldId id="267" r:id="rId41"/>
    <p:sldId id="268" r:id="rId42"/>
    <p:sldId id="269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2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59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34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19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05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56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8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4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2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03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17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32C15-C730-4270-B5EB-A441FEBBDB9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A7DAB-44CF-40F4-9002-A2E053FA1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50167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оригинальных игровых пособий «</a:t>
            </a:r>
            <a:r>
              <a:rPr lang="ru-RU" sz="3600" b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Грамотейкино</a:t>
            </a:r>
            <a:r>
              <a:rPr lang="ru-RU" sz="36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поле», «Звуковой </a:t>
            </a:r>
            <a:r>
              <a:rPr lang="ru-RU" sz="3600" b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Твистер</a:t>
            </a:r>
            <a:r>
              <a:rPr lang="ru-RU" sz="36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к обучению грамоте детей старшего дошкольного возраста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«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Садко» МБДОУ детского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 № 130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Пензы «Росток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Лапина Ю.В           Шишкина М.А.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2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5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59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7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0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76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3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9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37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81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57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96050" y="1124246"/>
            <a:ext cx="904875" cy="14773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97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7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4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5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6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3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20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95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70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9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4773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4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76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8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00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2992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5176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0443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8115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4554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284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32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5672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5488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7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6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02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94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4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бучение грамоте - 7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1"/>
            <a:ext cx="124110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625" y="1124246"/>
            <a:ext cx="9963151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46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49</Words>
  <Application>Microsoft Office PowerPoint</Application>
  <PresentationFormat>Широкоэкранный</PresentationFormat>
  <Paragraphs>39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Лапин</dc:creator>
  <cp:lastModifiedBy>Кирилл Лапин</cp:lastModifiedBy>
  <cp:revision>6</cp:revision>
  <dcterms:created xsi:type="dcterms:W3CDTF">2023-02-06T17:45:18Z</dcterms:created>
  <dcterms:modified xsi:type="dcterms:W3CDTF">2023-02-06T18:32:06Z</dcterms:modified>
</cp:coreProperties>
</file>