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786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676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80131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956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00042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33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088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662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386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7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65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433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206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196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584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531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649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76672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веб-</a:t>
            </a:r>
            <a:r>
              <a:rPr lang="ru-RU" sz="4000" b="1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квест</a:t>
            </a:r>
            <a:endParaRPr lang="ru-RU" sz="40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11660" y="2348880"/>
            <a:ext cx="58326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Устаревшие  слова</a:t>
            </a:r>
          </a:p>
          <a:p>
            <a:pPr algn="ctr"/>
            <a:endParaRPr lang="ru-RU" sz="3200" dirty="0"/>
          </a:p>
          <a:p>
            <a:pPr algn="ctr"/>
            <a:endParaRPr lang="ru-RU" sz="3200" dirty="0" smtClean="0"/>
          </a:p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Архаизмы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5157192"/>
            <a:ext cx="5976664" cy="1287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русского языка и литературы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МБОУ «СОШ № 73»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Саттарова Р.Ф.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856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908720"/>
            <a:ext cx="712879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Выписать по 20 слов – архаизмов</a:t>
            </a:r>
          </a:p>
          <a:p>
            <a:endParaRPr lang="ru-RU" sz="2400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группа: глаголы, похожие на современные слова других частей речи</a:t>
            </a:r>
          </a:p>
          <a:p>
            <a:endParaRPr lang="ru-RU" sz="2400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группа: одежда крестьян</a:t>
            </a:r>
          </a:p>
          <a:p>
            <a:endParaRPr lang="ru-RU" sz="2400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3группа: вещи быта крестьян</a:t>
            </a:r>
          </a:p>
          <a:p>
            <a:endParaRPr lang="ru-RU" sz="2400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(оформить работу к сдачи)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6902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9269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Шандал- подсвечник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5896" y="116632"/>
            <a:ext cx="2682879" cy="23762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444127" y="3244334"/>
            <a:ext cx="2255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Хусточка</a:t>
            </a:r>
            <a:r>
              <a:rPr lang="ru-RU" dirty="0"/>
              <a:t>- платочек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2384884"/>
            <a:ext cx="2773920" cy="20882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3412" y="537879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Пенять- укорять, упрекать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1602" y="3985761"/>
            <a:ext cx="4156862" cy="277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531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920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источники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информации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://azbyka.ru/otechnik/Spravochniki/slovar-ustarevshih-slov/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://russkiiyazyk.ru/leksika/slovar-ustarevshih-slov.html?ysclid=lmwfqqg4wg348324350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://proza.ru/2022/11/18/1773?ysclid=lmwfyznguw478769258</a:t>
            </a:r>
          </a:p>
        </p:txBody>
      </p:sp>
    </p:spTree>
    <p:extLst>
      <p:ext uri="{BB962C8B-B14F-4D97-AF65-F5344CB8AC3E}">
        <p14:creationId xmlns:p14="http://schemas.microsoft.com/office/powerpoint/2010/main" val="142131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76672"/>
            <a:ext cx="77768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Система оценивания:</a:t>
            </a:r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1Количество слов -1</a:t>
            </a:r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 Соответствие тематике -1</a:t>
            </a:r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3 Наглядность -2</a:t>
            </a:r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4 Оригинальность подачи найденного материала -1  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36837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</TotalTime>
  <Words>95</Words>
  <Application>Microsoft Office PowerPoint</Application>
  <PresentationFormat>Экран (4:3)</PresentationFormat>
  <Paragraphs>37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Damir</dc:creator>
  <cp:lastModifiedBy>Damir</cp:lastModifiedBy>
  <cp:revision>7</cp:revision>
  <dcterms:created xsi:type="dcterms:W3CDTF">2023-09-23T19:49:33Z</dcterms:created>
  <dcterms:modified xsi:type="dcterms:W3CDTF">2023-10-01T09:33:54Z</dcterms:modified>
</cp:coreProperties>
</file>