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6" r:id="rId10"/>
    <p:sldId id="267" r:id="rId11"/>
    <p:sldId id="268" r:id="rId12"/>
    <p:sldId id="270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37" autoAdjust="0"/>
  </p:normalViewPr>
  <p:slideViewPr>
    <p:cSldViewPr snapToGrid="0">
      <p:cViewPr varScale="1">
        <p:scale>
          <a:sx n="81" d="100"/>
          <a:sy n="81" d="100"/>
        </p:scale>
        <p:origin x="52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C61CC-654F-4638-9635-AE623BFF59F4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1719A-D321-47C7-90DC-9F6F99C701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4267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C61CC-654F-4638-9635-AE623BFF59F4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1719A-D321-47C7-90DC-9F6F99C701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6403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C61CC-654F-4638-9635-AE623BFF59F4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1719A-D321-47C7-90DC-9F6F99C701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9310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C61CC-654F-4638-9635-AE623BFF59F4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1719A-D321-47C7-90DC-9F6F99C701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2202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C61CC-654F-4638-9635-AE623BFF59F4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1719A-D321-47C7-90DC-9F6F99C701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640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C61CC-654F-4638-9635-AE623BFF59F4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1719A-D321-47C7-90DC-9F6F99C701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7550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C61CC-654F-4638-9635-AE623BFF59F4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1719A-D321-47C7-90DC-9F6F99C701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8812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C61CC-654F-4638-9635-AE623BFF59F4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1719A-D321-47C7-90DC-9F6F99C701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5617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C61CC-654F-4638-9635-AE623BFF59F4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1719A-D321-47C7-90DC-9F6F99C701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439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C61CC-654F-4638-9635-AE623BFF59F4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1719A-D321-47C7-90DC-9F6F99C701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159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C61CC-654F-4638-9635-AE623BFF59F4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1719A-D321-47C7-90DC-9F6F99C701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660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7C61CC-654F-4638-9635-AE623BFF59F4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E1719A-D321-47C7-90DC-9F6F99C701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7776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ДД фон для презентации - 57 фото для презентаций и картинок ..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17074" y="1201783"/>
            <a:ext cx="7950926" cy="23081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как ведущий метод обучения детей безопасному поведению на дорогах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26972" y="3602038"/>
            <a:ext cx="5159828" cy="165576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Подготовила: воспитатель </a:t>
            </a:r>
            <a:endParaRPr lang="ru-RU" dirty="0"/>
          </a:p>
          <a:p>
            <a:r>
              <a:rPr lang="ru-RU" dirty="0" smtClean="0"/>
              <a:t>МБДОУ №5 «Детский сад «Белочка»</a:t>
            </a:r>
          </a:p>
          <a:p>
            <a:r>
              <a:rPr lang="ru-RU" dirty="0" smtClean="0"/>
              <a:t>ЗМР.Р.Т. Поселок Октябрьский</a:t>
            </a:r>
          </a:p>
          <a:p>
            <a:r>
              <a:rPr lang="ru-RU" dirty="0" smtClean="0"/>
              <a:t>Дмитриева Олеся Юрьевна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698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4147" y="1825625"/>
            <a:ext cx="5423705" cy="4351338"/>
          </a:xfrm>
        </p:spPr>
      </p:pic>
      <p:pic>
        <p:nvPicPr>
          <p:cNvPr id="4" name="Рисунок 3" descr="Шаблон презентации по правилам дорожного движения - презентация, доклад,  проект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7189" y="0"/>
            <a:ext cx="5177245" cy="3017519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17566" y="365125"/>
            <a:ext cx="71061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Мы тесно сотрудничаем с Центром </a:t>
            </a:r>
            <a:r>
              <a:rPr lang="ru-RU" sz="20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Внешкольной </a:t>
            </a:r>
            <a:r>
              <a:rPr lang="ru-RU" sz="20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</a:t>
            </a:r>
            <a:r>
              <a:rPr lang="ru-RU" sz="20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аботы</a:t>
            </a:r>
            <a:r>
              <a:rPr lang="ru-RU" sz="20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0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Один раз в неделю проходят </a:t>
            </a:r>
            <a:r>
              <a:rPr lang="ru-RU" sz="20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занятия кружка </a:t>
            </a:r>
            <a:r>
              <a:rPr lang="ru-RU" sz="20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Юные инспекторы </a:t>
            </a:r>
            <a:r>
              <a:rPr lang="ru-RU" sz="20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движения.</a:t>
            </a:r>
            <a:endParaRPr lang="ru-RU" sz="20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1037" y="3477461"/>
            <a:ext cx="3364903" cy="330684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6059" y="1380787"/>
            <a:ext cx="4705033" cy="3250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61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4147" y="1825625"/>
            <a:ext cx="5423705" cy="4351338"/>
          </a:xfrm>
        </p:spPr>
      </p:pic>
      <p:pic>
        <p:nvPicPr>
          <p:cNvPr id="4" name="Рисунок 3" descr="Шаблон презентации по правилам дорожного движения - презентация, доклад,  проект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24447" y="825337"/>
            <a:ext cx="5302333" cy="676300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2880" y="365126"/>
            <a:ext cx="71061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Ребята нашего детского сада принимают участия в муниципальных и региональных конкурсах по Правилам дорожного движения.</a:t>
            </a:r>
            <a:endParaRPr lang="ru-RU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261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4147" y="1825625"/>
            <a:ext cx="5423705" cy="4351338"/>
          </a:xfrm>
        </p:spPr>
      </p:pic>
      <p:pic>
        <p:nvPicPr>
          <p:cNvPr id="4" name="Рисунок 3" descr="Шаблон презентации по правилам дорожного движения - презентация, доклад,  проект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Фон для презентации ПДД детям (44 фото)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043953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26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ПДД фон для презентации - 57 фото для презентаций и картинок ..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3048000" y="613775"/>
            <a:ext cx="774943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настоящее время одной из главных задач современного общества - сохранение жизни и укрепление здоровья детей. Реалии сегодняшней жизни – перегруженные дороги транспортом, зачастую безответственное поведение у участников дорожного движения. В связи с этими условиями большое значение имеет заблаговременное воспитание и обучение детей дошкольного возраста правилам дорожного движения, поведению на дорогах, улицах, в транспорте.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же сделать так, чтобы улицы и дороги стали для наших детей безопасными?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Самым действенным методом доведения до детей элементарных правил поведения на дороге является игровая деятельность, в которой они сами являются участниками. Увлекаясь игрой, дети усваивают основные требования правил, осознают, кто такие пешеходы, водители, регулировщики. У детей очень хорошо развито воображение, и только яркие моменты оставляют в их памяти нужные знания. Любой ребёнок быстрее поймёт и усвоит ПДД, преподнесённые не только в обыкновенной беседе, но и в сказке, викторине, игре.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2259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ДД фон для презентации - 57 фото для презентаций и картинок ..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82881"/>
            <a:ext cx="9357360" cy="979714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 детей </a:t>
            </a: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практических навыков поведения в различных ситуациях городского движения через систему обучающих занятий, игр, тренингов</a:t>
            </a:r>
            <a:r>
              <a:rPr lang="ru-RU" sz="1800" b="1" dirty="0" smtClean="0"/>
              <a:t>.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8069" y="1998617"/>
            <a:ext cx="7210697" cy="4049486"/>
          </a:xfrm>
        </p:spPr>
        <p:txBody>
          <a:bodyPr>
            <a:normAutofit fontScale="70000" lnSpcReduction="20000"/>
          </a:bodyPr>
          <a:lstStyle/>
          <a:p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/>
              <a:t>Образовательные:</a:t>
            </a:r>
          </a:p>
          <a:p>
            <a:r>
              <a:rPr lang="ru-RU" dirty="0"/>
              <a:t>·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игровой форме закреплять представления детей о правилах дорожного движения и дорожных знаках, о сигналах светофора, познакомить детей с дорожными знаками;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 закреплять представления детей о правилах пешеходного перехода через дорогу;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 в играх учить действовать в соответствии с правилами, действовать по сигналу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Развивающие: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 развивать логическое и пространственное мышление, навыки связной речи, внимание и память, а также физические качества – ловкость, быстроту, выносливость;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 продолжить формирование интереса к изучению правил дорожного движения посредством игр.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Воспитательные: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 воспитывать культуру поведения на улице, вырабатывая потребность в соблюдении правил дорожного движения;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 воспитывать желание соблюдать правила дорожного движения, умение работать в команде для достижения общей цели.</a:t>
            </a:r>
          </a:p>
          <a:p>
            <a:endParaRPr lang="ru-RU" sz="5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9685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Шаблон презентации по правилам дорожного движения - презентация, доклад,  проект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691" y="431074"/>
            <a:ext cx="11260183" cy="1162595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того чтобы обучение детей правилам дорожного движения было эффективным, необходимо соблюдать принципы систематичности, последовательности, наглядности. Использовать нарастающую степень сложности поставленных задач, начиная с элементарных в начале учебного года и заканчивая более сложными понятиями, которые должны усвоить ребята  концу учебного периода.</a:t>
            </a:r>
            <a:b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Примерная тематика  </a:t>
            </a:r>
            <a:br>
              <a:rPr lang="ru-RU" sz="16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3691" y="1593670"/>
            <a:ext cx="349649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Младшая группа: 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знакомство с дорогой; 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•сигналы светофора; 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транспорт;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• пешеходный переход. 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группа: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• знакомство с дорогой; 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сравнение легкового, грузового автомобилей и спецтранспорта; 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сигналы светофора;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правила перехода проезжей части по регулируемому пешеходному переходу.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83876" y="1593670"/>
            <a:ext cx="349213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Старшая группа: 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элементы дороги;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• правила поведения на дороге; 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виды транспорта; 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прогулка пешехода; дорожные знаки;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• переход;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• перекресток; 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сигналы светофора; 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работа инспектора ДПС ГИБДД; 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прогулка к автобусной остановке, правила поведения на остановке.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615646" y="1593669"/>
            <a:ext cx="393192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Подготовительная группа: 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улицы и перекрестки;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дорожного движения;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движение транспортных средств и работа водителя; 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работа инспектора ДПС ГИБДД; • значение дорожных знаков;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• правила поведения на остановке и в общественном транспорте;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• пешеходный переход (подземный, надземный и наземный); 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пешеходный переход регулируемый и нерегулируемый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Roboto"/>
              </a:rPr>
              <a:t>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0206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Шаблон презентации по правилам дорожного движения - презентация, доклад,  проект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08749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09007"/>
            <a:ext cx="9971314" cy="600890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игр 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22070" y="809898"/>
            <a:ext cx="308283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0" i="0" dirty="0" smtClean="0">
                <a:solidFill>
                  <a:srgbClr val="000000"/>
                </a:solidFill>
                <a:effectLst/>
                <a:latin typeface="Roboto"/>
              </a:rPr>
              <a:t>«Светофор» Игра для младших дошкольников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Roboto"/>
              </a:rPr>
            </a:br>
            <a:endParaRPr lang="ru-RU" b="0" i="0" dirty="0" smtClean="0">
              <a:solidFill>
                <a:srgbClr val="000000"/>
              </a:solidFill>
              <a:effectLst/>
              <a:latin typeface="Roboto"/>
            </a:endParaRPr>
          </a:p>
          <a:p>
            <a:pPr algn="ctr"/>
            <a:r>
              <a:rPr lang="ru-RU" b="0" i="0" dirty="0" smtClean="0">
                <a:solidFill>
                  <a:srgbClr val="000000"/>
                </a:solidFill>
                <a:effectLst/>
                <a:latin typeface="Roboto"/>
              </a:rPr>
              <a:t>Цель игры: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Roboto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Roboto"/>
              </a:rPr>
              <a:t>развивать у детей внимательность и умение действовать по сигналу.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Roboto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Roboto"/>
              </a:rPr>
              <a:t>Правила игры: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Roboto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Roboto"/>
              </a:rPr>
              <a:t>Пока играет музыка и воспитатель держит зеленый сигнал светофора, дети совершают различные движения.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Roboto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Roboto"/>
              </a:rPr>
              <a:t>Когда музыка останавливается воспитатель меняет зеленый сигнал на красный , они должны остановиться.</a:t>
            </a:r>
            <a:endParaRPr lang="ru-RU" b="0" i="0" dirty="0">
              <a:solidFill>
                <a:srgbClr val="000000"/>
              </a:solidFill>
              <a:effectLst/>
              <a:latin typeface="Roboto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048000" y="809897"/>
            <a:ext cx="4319451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0" i="0" dirty="0" smtClean="0">
                <a:solidFill>
                  <a:srgbClr val="000000"/>
                </a:solidFill>
                <a:effectLst/>
                <a:latin typeface="Roboto"/>
              </a:rPr>
              <a:t>«Будь внимательным!» Игра для средних дошкольников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Roboto"/>
              </a:rPr>
            </a:br>
            <a:endParaRPr lang="ru-RU" b="0" i="0" dirty="0" smtClean="0">
              <a:solidFill>
                <a:srgbClr val="000000"/>
              </a:solidFill>
              <a:effectLst/>
              <a:latin typeface="Roboto"/>
            </a:endParaRPr>
          </a:p>
          <a:p>
            <a:pPr algn="ctr"/>
            <a:r>
              <a:rPr lang="ru-RU" b="0" i="0" dirty="0" smtClean="0">
                <a:solidFill>
                  <a:srgbClr val="000000"/>
                </a:solidFill>
                <a:effectLst/>
                <a:latin typeface="Roboto"/>
              </a:rPr>
              <a:t>Цель игры: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Roboto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Roboto"/>
              </a:rPr>
              <a:t>закреплять умение действовать по сигналу, знание правил дорожного движения.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Roboto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Roboto"/>
              </a:rPr>
              <a:t/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Roboto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Roboto"/>
              </a:rPr>
              <a:t>Правила игры: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Roboto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Roboto"/>
              </a:rPr>
              <a:t>Дети запоминают, что и когда надо делать.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Roboto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Roboto"/>
              </a:rPr>
              <a:t>Идут по кругу и внимательно слушают сигналы регулировщика дорожного движения (инструктора).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Roboto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Roboto"/>
              </a:rPr>
              <a:t>По сигналу «Светофор!» - стоят на месте;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Roboto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Roboto"/>
              </a:rPr>
              <a:t>по сигналу «Переход!» - шагают;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Roboto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Roboto"/>
              </a:rPr>
              <a:t>по сигналу «Автомобиль!» - бегают врассыпную по залу.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Roboto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Roboto"/>
              </a:rPr>
              <a:t>Побеждает игрок, ни разу не ошибившийся.</a:t>
            </a:r>
            <a:endParaRPr lang="ru-RU" b="0" i="0" dirty="0">
              <a:solidFill>
                <a:srgbClr val="000000"/>
              </a:solidFill>
              <a:effectLst/>
              <a:latin typeface="Roboto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929154" y="914400"/>
            <a:ext cx="4262846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«Передай жезл» Игра для старших дошкольников</a:t>
            </a:r>
            <a:br>
              <a:rPr lang="ru-RU" sz="14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b="1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Цель игры:</a:t>
            </a:r>
            <a:br>
              <a:rPr lang="ru-RU" sz="14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закреплять знание правил дорожного движения;</a:t>
            </a:r>
            <a:br>
              <a:rPr lang="ru-RU" sz="14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координацию движений.</a:t>
            </a:r>
            <a:br>
              <a:rPr lang="ru-RU" sz="14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игры:</a:t>
            </a:r>
            <a:br>
              <a:rPr lang="ru-RU" sz="14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Дети выстраиваются в круг. Жезл регулировщика передается игроку слева.</a:t>
            </a:r>
            <a:br>
              <a:rPr lang="ru-RU" sz="14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Обязательное условие: принять жезл правой рукой,</a:t>
            </a:r>
            <a:br>
              <a:rPr lang="ru-RU" sz="14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переложить в левую и передать другому участнику.</a:t>
            </a:r>
            <a:br>
              <a:rPr lang="ru-RU" sz="14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Передача идет под музыку. Как только музыка</a:t>
            </a:r>
            <a:br>
              <a:rPr lang="ru-RU" sz="14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прерывается, тот, у кого оказывается жезл, поднимает его</a:t>
            </a:r>
            <a:br>
              <a:rPr lang="ru-RU" sz="14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вверх и называет любое правило дорожного движения</a:t>
            </a:r>
            <a:br>
              <a:rPr lang="ru-RU" sz="14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(или дорожный знак),отгадывает загадку и т. д.</a:t>
            </a:r>
            <a:br>
              <a:rPr lang="ru-RU" sz="14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Замешкавшийся или неверно назвавший правило</a:t>
            </a:r>
            <a:br>
              <a:rPr lang="ru-RU" sz="14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либо знак выбывает из игры.</a:t>
            </a:r>
            <a:br>
              <a:rPr lang="ru-RU" sz="14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Побеждает последний оставшийся игрок.</a:t>
            </a:r>
            <a:endParaRPr lang="ru-RU" sz="1400" b="1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858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Шаблон презентации по правилам дорожного движения - презентация, доклад,  проект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7757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715690" y="317348"/>
            <a:ext cx="6638109" cy="4777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8194" y="365125"/>
            <a:ext cx="11795760" cy="1277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 знакомстве детей с правилами дорожной </a:t>
            </a:r>
            <a:r>
              <a:rPr lang="ru-RU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безопасности мы  используем </a:t>
            </a: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самые разнообразные игры: • игры со строительным материалом; • ролевые и ситуативные игры; • дидактические игры; • настольно-печатные; • игры с элементами физических упражнений (подвижные); • игры с использованием макетов; • интеллектуально- познавательные </a:t>
            </a:r>
            <a:r>
              <a:rPr lang="ru-RU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игры; </a:t>
            </a:r>
            <a:r>
              <a:rPr lang="ru-RU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</a:t>
            </a:r>
            <a:r>
              <a:rPr lang="ru-RU" dirty="0" err="1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вест</a:t>
            </a:r>
            <a:r>
              <a:rPr lang="ru-RU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игры.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194" y="1671110"/>
            <a:ext cx="4389119" cy="297178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627752" y="546304"/>
            <a:ext cx="5167313" cy="7456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12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  <p:pic>
        <p:nvPicPr>
          <p:cNvPr id="4" name="Рисунок 3" descr="Шаблон презентации по правилам дорожного движения - презентация, доклад,  проект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29" y="0"/>
            <a:ext cx="1209787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09006" y="365125"/>
            <a:ext cx="51859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ru-RU" dirty="0">
                <a:solidFill>
                  <a:srgbClr val="666666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ИГРЫ СО СТРОИТЕЛЬНЫМ МАТЕРИАЛОМ Развивают фантазию детей, закрепляют знания о видах транспорта.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348549" y="3631473"/>
            <a:ext cx="534270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ru-RU" dirty="0">
                <a:solidFill>
                  <a:srgbClr val="666666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РОЛЕВЫЕ И СИТУАТИВНЫЕ ИГРЫ Ролевая игра- форма моделирования ребёнком, прежде всего социальных отношений и свободная импровизация, не подчиненная жёстким правилам, неизменным условиям. В ситуативных и ролевых играх дети разыгрывают самые разнообразные проблемные ситуации: « Пешеходы и водители», «Мы – пассажиры», «Регулируемый перекрёсток» и д. р. В этих играх дети могут показать практические навыки и умения.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155" y="2055813"/>
            <a:ext cx="4368572" cy="256603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0752" y="365125"/>
            <a:ext cx="5949877" cy="3045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24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  <p:pic>
        <p:nvPicPr>
          <p:cNvPr id="4" name="Рисунок 3" descr="Шаблон презентации по правилам дорожного движения - презентация, доклад,  проект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3048000" y="2551837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</a:rPr>
              <a:t>ДИДАКТИЧЕСКИЕ ИГРЫ Требуют умения расшифровывать, распутывать, разгадывать. Поэтому особое место отводится играм «Собери дорожный знак», «Подбери символ к дорожному знаку», «Собери светофор», «Назови знак», «Распредели знаки по группам» и т. д.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38200" y="365125"/>
            <a:ext cx="505314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</a:rPr>
              <a:t>НАСТОЛЬНО-ПЕЧАТНЫЕ ИГРЫ Закрепляют знания детей о дорожных знаках, развивают логическое мышление, мелкую моторику пальцев рук.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8783" y="4323605"/>
            <a:ext cx="4136570" cy="259701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8203" y="348350"/>
            <a:ext cx="3129794" cy="243420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0284" y="4127626"/>
            <a:ext cx="3741269" cy="2580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138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Шаблон презентации по правилам дорожного движения - презентация, доклад,  проект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87384" y="470264"/>
            <a:ext cx="461118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</a:rPr>
              <a:t>ПОДВИЖНЫЕ ИГРЫ В совершенствовании и закреплении знаний особая роль отводится организации условий для игровой деятельности детей, в которой формируется пространственная ориентация дошкольников и их умение применять знания на практике. Это подвижные игры: «Перевези пассажира», «Автодром», «Стоп», «Воробушки и автомобили», «Цветные автомобили» и д. р.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24250" y="365126"/>
            <a:ext cx="4060371" cy="6314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</a:rPr>
              <a:t>ИГРЫ С ИСПОЛЬЗОВАНИЕМ МАКЕТОВ Ценность многих игр заключается в том, что их можно изготовить своими руками вместе с детьми из разного материала, а также придумать разные варианты игр. В начале года изготавливается макет (из плотного картона выполняется аппликация детского авто-городка, планируется проезжая часть, тротуары, игровые площадки, наносятся линии дорожной разметки</a:t>
            </a:r>
            <a:r>
              <a:rPr lang="ru-RU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).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</a:rPr>
              <a:t>С этим макетом дети работают в течение года: расставляют дорожные знаки, моделируют дорожные ситуации и сами их разрешают. Выполняют разные задания: помоги пешеходу перейти перекрёсток, найди нарушителей, ведут фигурки пешеходов по безопасному маршруту и т. д</a:t>
            </a:r>
            <a:r>
              <a:rPr lang="ru-RU" dirty="0">
                <a:solidFill>
                  <a:srgbClr val="666666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Рисунок 6" descr="Уголок ПДД с игровым макетом в помещении группы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84621" y="470265"/>
            <a:ext cx="2980510" cy="286076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Игра-квест «Правила дорожного движения знай — никогда не нарушай!» в  детском саду №3 Красноуфимск Онлайн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21521"/>
            <a:ext cx="3135086" cy="28364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10881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</TotalTime>
  <Words>915</Words>
  <Application>Microsoft Office PowerPoint</Application>
  <PresentationFormat>Широкоэкранный</PresentationFormat>
  <Paragraphs>65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Roboto</vt:lpstr>
      <vt:lpstr>Times New Roman</vt:lpstr>
      <vt:lpstr>Тема Office</vt:lpstr>
      <vt:lpstr>Игра как ведущий метод обучения детей безопасному поведению на дорогах.</vt:lpstr>
      <vt:lpstr>Презентация PowerPoint</vt:lpstr>
      <vt:lpstr>Цель: Формирование у детей практических навыков поведения в различных ситуациях городского движения через систему обучающих занятий, игр, тренингов.</vt:lpstr>
      <vt:lpstr>Для того чтобы обучение детей правилам дорожного движения было эффективным, необходимо соблюдать принципы систематичности, последовательности, наглядности. Использовать нарастающую степень сложности поставленных задач, начиная с элементарных в начале учебного года и заканчивая более сложными понятиями, которые должны усвоить ребята  концу учебного периода. Примерная тематика   </vt:lpstr>
      <vt:lpstr>Примеры игр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как ведущий метод обучения детей безопасному поведению на дорогах.</dc:title>
  <dc:creator>Пользователь</dc:creator>
  <cp:lastModifiedBy>Пользователь</cp:lastModifiedBy>
  <cp:revision>30</cp:revision>
  <dcterms:created xsi:type="dcterms:W3CDTF">2022-12-08T12:11:39Z</dcterms:created>
  <dcterms:modified xsi:type="dcterms:W3CDTF">2023-10-02T08:02:46Z</dcterms:modified>
</cp:coreProperties>
</file>