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9609"/>
    <a:srgbClr val="0000CC"/>
    <a:srgbClr val="84CA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370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1AFBF5-DF8E-48D8-B757-6E2144EA12EA}" type="doc">
      <dgm:prSet loTypeId="urn:microsoft.com/office/officeart/2005/8/layout/cycle2" loCatId="cycle" qsTypeId="urn:microsoft.com/office/officeart/2005/8/quickstyle/3d1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16BBFF6A-138D-44BC-978B-728E7A5E3FF8}">
      <dgm:prSet phldrT="[Текст]" custT="1"/>
      <dgm:spPr/>
      <dgm:t>
        <a:bodyPr/>
        <a:lstStyle/>
        <a:p>
          <a:r>
            <a:rPr lang="ru-RU" sz="1800" dirty="0"/>
            <a:t>Конструктивная деятельность</a:t>
          </a:r>
        </a:p>
      </dgm:t>
    </dgm:pt>
    <dgm:pt modelId="{E4F7D7BE-61AA-42A8-BCFA-D8652A838F76}" type="parTrans" cxnId="{2F837173-D599-43AB-A04A-370B2CECDD32}">
      <dgm:prSet/>
      <dgm:spPr/>
      <dgm:t>
        <a:bodyPr/>
        <a:lstStyle/>
        <a:p>
          <a:endParaRPr lang="ru-RU"/>
        </a:p>
      </dgm:t>
    </dgm:pt>
    <dgm:pt modelId="{832AF6A0-5962-4235-BC19-C7B21D7C49E2}" type="sibTrans" cxnId="{2F837173-D599-43AB-A04A-370B2CECDD32}">
      <dgm:prSet/>
      <dgm:spPr/>
      <dgm:t>
        <a:bodyPr/>
        <a:lstStyle/>
        <a:p>
          <a:endParaRPr lang="ru-RU" dirty="0"/>
        </a:p>
      </dgm:t>
    </dgm:pt>
    <dgm:pt modelId="{64994A1F-B178-43C8-B1E2-B1C3FADED1A1}">
      <dgm:prSet phldrT="[Текст]" custT="1"/>
      <dgm:spPr/>
      <dgm:t>
        <a:bodyPr/>
        <a:lstStyle/>
        <a:p>
          <a:r>
            <a:rPr lang="ru-RU" sz="2800" dirty="0"/>
            <a:t>искусство</a:t>
          </a:r>
        </a:p>
      </dgm:t>
    </dgm:pt>
    <dgm:pt modelId="{4FD1F0D0-FAE9-4620-9301-D2E7477A53AA}" type="parTrans" cxnId="{39A2127A-9F47-4FCA-A156-71CF214E2693}">
      <dgm:prSet/>
      <dgm:spPr/>
      <dgm:t>
        <a:bodyPr/>
        <a:lstStyle/>
        <a:p>
          <a:endParaRPr lang="ru-RU"/>
        </a:p>
      </dgm:t>
    </dgm:pt>
    <dgm:pt modelId="{A302AF42-E720-44C4-9761-EC37076B99A6}" type="sibTrans" cxnId="{39A2127A-9F47-4FCA-A156-71CF214E2693}">
      <dgm:prSet/>
      <dgm:spPr/>
      <dgm:t>
        <a:bodyPr/>
        <a:lstStyle/>
        <a:p>
          <a:endParaRPr lang="ru-RU" dirty="0"/>
        </a:p>
      </dgm:t>
    </dgm:pt>
    <dgm:pt modelId="{8C3DA6C8-C595-430D-96E0-F0AD324246B4}">
      <dgm:prSet custT="1"/>
      <dgm:spPr/>
      <dgm:t>
        <a:bodyPr/>
        <a:lstStyle/>
        <a:p>
          <a:r>
            <a:rPr lang="ru-RU" sz="1800" dirty="0"/>
            <a:t>Рисование</a:t>
          </a:r>
        </a:p>
      </dgm:t>
    </dgm:pt>
    <dgm:pt modelId="{FA963BDE-B7FA-4604-B765-86044287280D}" type="parTrans" cxnId="{83EDC4D2-84BB-462F-907A-B5B4FC32B3D1}">
      <dgm:prSet/>
      <dgm:spPr/>
      <dgm:t>
        <a:bodyPr/>
        <a:lstStyle/>
        <a:p>
          <a:endParaRPr lang="ru-RU"/>
        </a:p>
      </dgm:t>
    </dgm:pt>
    <dgm:pt modelId="{28CFC168-88C2-4531-B06E-33DA9E20B04C}" type="sibTrans" cxnId="{83EDC4D2-84BB-462F-907A-B5B4FC32B3D1}">
      <dgm:prSet/>
      <dgm:spPr/>
      <dgm:t>
        <a:bodyPr/>
        <a:lstStyle/>
        <a:p>
          <a:endParaRPr lang="ru-RU" dirty="0"/>
        </a:p>
      </dgm:t>
    </dgm:pt>
    <dgm:pt modelId="{DFF6AFBB-FB44-4436-A22E-05F8F6A8DC3F}">
      <dgm:prSet custT="1"/>
      <dgm:spPr/>
      <dgm:t>
        <a:bodyPr/>
        <a:lstStyle/>
        <a:p>
          <a:r>
            <a:rPr lang="ru-RU" sz="2000" dirty="0"/>
            <a:t>Аппликация</a:t>
          </a:r>
        </a:p>
      </dgm:t>
    </dgm:pt>
    <dgm:pt modelId="{FD05E6C6-B348-4AAF-9763-013592A260C4}" type="parTrans" cxnId="{F7DF47A8-1E88-46EC-BE58-9A4381F4B271}">
      <dgm:prSet/>
      <dgm:spPr/>
      <dgm:t>
        <a:bodyPr/>
        <a:lstStyle/>
        <a:p>
          <a:endParaRPr lang="ru-RU"/>
        </a:p>
      </dgm:t>
    </dgm:pt>
    <dgm:pt modelId="{F8CCC29F-3BB4-4B10-86CF-0831B9C24F67}" type="sibTrans" cxnId="{F7DF47A8-1E88-46EC-BE58-9A4381F4B271}">
      <dgm:prSet/>
      <dgm:spPr/>
      <dgm:t>
        <a:bodyPr/>
        <a:lstStyle/>
        <a:p>
          <a:endParaRPr lang="ru-RU" dirty="0"/>
        </a:p>
      </dgm:t>
    </dgm:pt>
    <dgm:pt modelId="{A2375770-C0B2-445F-BD52-61553861D2DD}">
      <dgm:prSet custT="1"/>
      <dgm:spPr/>
      <dgm:t>
        <a:bodyPr/>
        <a:lstStyle/>
        <a:p>
          <a:r>
            <a:rPr lang="ru-RU" sz="2400" dirty="0"/>
            <a:t>ЛЕПКА</a:t>
          </a:r>
        </a:p>
      </dgm:t>
    </dgm:pt>
    <dgm:pt modelId="{6360CEFE-B854-4CB3-9160-920C21B7818E}" type="parTrans" cxnId="{3E4DFE21-AA1C-44B5-A03E-946CCFFE248D}">
      <dgm:prSet/>
      <dgm:spPr/>
      <dgm:t>
        <a:bodyPr/>
        <a:lstStyle/>
        <a:p>
          <a:endParaRPr lang="ru-RU"/>
        </a:p>
      </dgm:t>
    </dgm:pt>
    <dgm:pt modelId="{3814F4E1-5F0A-4C51-8823-A302B696015B}" type="sibTrans" cxnId="{3E4DFE21-AA1C-44B5-A03E-946CCFFE248D}">
      <dgm:prSet/>
      <dgm:spPr/>
      <dgm:t>
        <a:bodyPr/>
        <a:lstStyle/>
        <a:p>
          <a:endParaRPr lang="ru-RU" dirty="0"/>
        </a:p>
      </dgm:t>
    </dgm:pt>
    <dgm:pt modelId="{0376A325-5F30-4834-B5BC-C035714C2FBB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/>
            <a:t>Чтение художественной литературы</a:t>
          </a:r>
        </a:p>
        <a:p>
          <a:pPr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dirty="0"/>
        </a:p>
      </dgm:t>
    </dgm:pt>
    <dgm:pt modelId="{6E32D52F-094E-41E7-8CA5-B22F3E1A2A42}" type="parTrans" cxnId="{054F11F3-3DE7-4C9B-93A9-B80998D0848F}">
      <dgm:prSet/>
      <dgm:spPr/>
      <dgm:t>
        <a:bodyPr/>
        <a:lstStyle/>
        <a:p>
          <a:endParaRPr lang="ru-RU"/>
        </a:p>
      </dgm:t>
    </dgm:pt>
    <dgm:pt modelId="{5535B6E3-3E87-4036-ACC6-4DB44FBE3DC4}" type="sibTrans" cxnId="{054F11F3-3DE7-4C9B-93A9-B80998D0848F}">
      <dgm:prSet/>
      <dgm:spPr/>
      <dgm:t>
        <a:bodyPr/>
        <a:lstStyle/>
        <a:p>
          <a:endParaRPr lang="ru-RU" dirty="0"/>
        </a:p>
      </dgm:t>
    </dgm:pt>
    <dgm:pt modelId="{478F03E1-A870-4ED2-ABE4-568068B198B2}">
      <dgm:prSet custT="1"/>
      <dgm:spPr/>
      <dgm:t>
        <a:bodyPr/>
        <a:lstStyle/>
        <a:p>
          <a:r>
            <a:rPr lang="ru-RU" sz="1800" dirty="0"/>
            <a:t>Музыка</a:t>
          </a:r>
        </a:p>
      </dgm:t>
    </dgm:pt>
    <dgm:pt modelId="{541383F4-6D63-421B-8444-EC4DAC92A33D}" type="parTrans" cxnId="{8AFFF5BB-827D-41DF-8262-55137EDBCC0D}">
      <dgm:prSet/>
      <dgm:spPr/>
      <dgm:t>
        <a:bodyPr/>
        <a:lstStyle/>
        <a:p>
          <a:endParaRPr lang="ru-RU"/>
        </a:p>
      </dgm:t>
    </dgm:pt>
    <dgm:pt modelId="{BC76A74A-B7A0-435F-9436-8AC9E74130AB}" type="sibTrans" cxnId="{8AFFF5BB-827D-41DF-8262-55137EDBCC0D}">
      <dgm:prSet/>
      <dgm:spPr/>
      <dgm:t>
        <a:bodyPr/>
        <a:lstStyle/>
        <a:p>
          <a:endParaRPr lang="ru-RU" dirty="0"/>
        </a:p>
      </dgm:t>
    </dgm:pt>
    <dgm:pt modelId="{62201C75-67F8-4804-858D-D3E2D382F167}" type="pres">
      <dgm:prSet presAssocID="{DB1AFBF5-DF8E-48D8-B757-6E2144EA12EA}" presName="cycle" presStyleCnt="0">
        <dgm:presLayoutVars>
          <dgm:dir/>
          <dgm:resizeHandles val="exact"/>
        </dgm:presLayoutVars>
      </dgm:prSet>
      <dgm:spPr/>
    </dgm:pt>
    <dgm:pt modelId="{8D3C313B-4548-4660-AA11-F745C8099BAD}" type="pres">
      <dgm:prSet presAssocID="{16BBFF6A-138D-44BC-978B-728E7A5E3FF8}" presName="node" presStyleLbl="node1" presStyleIdx="0" presStyleCnt="7" custScaleX="104177" custScaleY="96036" custRadScaleRad="94303" custRadScaleInc="-8977">
        <dgm:presLayoutVars>
          <dgm:bulletEnabled val="1"/>
        </dgm:presLayoutVars>
      </dgm:prSet>
      <dgm:spPr/>
    </dgm:pt>
    <dgm:pt modelId="{170BFD3F-343C-489C-A2F6-7FCD9010CC11}" type="pres">
      <dgm:prSet presAssocID="{832AF6A0-5962-4235-BC19-C7B21D7C49E2}" presName="sibTrans" presStyleLbl="sibTrans2D1" presStyleIdx="0" presStyleCnt="7" custAng="5802584" custFlipHor="1" custScaleX="87380" custScaleY="76095" custLinFactX="100000" custLinFactY="67450" custLinFactNeighborX="142833" custLinFactNeighborY="100000"/>
      <dgm:spPr/>
    </dgm:pt>
    <dgm:pt modelId="{08F2487E-CAD3-4C8E-896B-396CFA4DA704}" type="pres">
      <dgm:prSet presAssocID="{832AF6A0-5962-4235-BC19-C7B21D7C49E2}" presName="connectorText" presStyleLbl="sibTrans2D1" presStyleIdx="0" presStyleCnt="7"/>
      <dgm:spPr/>
    </dgm:pt>
    <dgm:pt modelId="{EC4A18BB-19D9-4DBC-ADED-F4D84A512ABB}" type="pres">
      <dgm:prSet presAssocID="{8C3DA6C8-C595-430D-96E0-F0AD324246B4}" presName="node" presStyleLbl="node1" presStyleIdx="1" presStyleCnt="7" custScaleX="125068" custScaleY="126307" custRadScaleRad="135093" custRadScaleInc="-404566">
        <dgm:presLayoutVars>
          <dgm:bulletEnabled val="1"/>
        </dgm:presLayoutVars>
      </dgm:prSet>
      <dgm:spPr/>
    </dgm:pt>
    <dgm:pt modelId="{0D4F7DDD-6FEF-4C5F-94AE-E42AF1E75106}" type="pres">
      <dgm:prSet presAssocID="{28CFC168-88C2-4531-B06E-33DA9E20B04C}" presName="sibTrans" presStyleLbl="sibTrans2D1" presStyleIdx="1" presStyleCnt="7" custAng="12858601" custScaleX="56551" custScaleY="87402" custLinFactY="95685" custLinFactNeighborX="-71297" custLinFactNeighborY="100000"/>
      <dgm:spPr/>
    </dgm:pt>
    <dgm:pt modelId="{052BEEEC-B611-4C49-AB65-49371F93E7AF}" type="pres">
      <dgm:prSet presAssocID="{28CFC168-88C2-4531-B06E-33DA9E20B04C}" presName="connectorText" presStyleLbl="sibTrans2D1" presStyleIdx="1" presStyleCnt="7"/>
      <dgm:spPr/>
    </dgm:pt>
    <dgm:pt modelId="{28BD2172-D614-42EE-9F0C-E2DE4EF59D92}" type="pres">
      <dgm:prSet presAssocID="{DFF6AFBB-FB44-4436-A22E-05F8F6A8DC3F}" presName="node" presStyleLbl="node1" presStyleIdx="2" presStyleCnt="7" custScaleX="130144" custScaleY="118820" custRadScaleRad="127116" custRadScaleInc="-211346">
        <dgm:presLayoutVars>
          <dgm:bulletEnabled val="1"/>
        </dgm:presLayoutVars>
      </dgm:prSet>
      <dgm:spPr/>
    </dgm:pt>
    <dgm:pt modelId="{9C6DE498-8EFD-4FE4-B553-36C48C2152D9}" type="pres">
      <dgm:prSet presAssocID="{F8CCC29F-3BB4-4B10-86CF-0831B9C24F67}" presName="sibTrans" presStyleLbl="sibTrans2D1" presStyleIdx="2" presStyleCnt="7" custAng="11967643" custScaleX="65414" custLinFactY="-100000" custLinFactNeighborX="2542" custLinFactNeighborY="-113538"/>
      <dgm:spPr/>
    </dgm:pt>
    <dgm:pt modelId="{7C9E4370-CC44-4899-BA5D-9BAD95F4F60E}" type="pres">
      <dgm:prSet presAssocID="{F8CCC29F-3BB4-4B10-86CF-0831B9C24F67}" presName="connectorText" presStyleLbl="sibTrans2D1" presStyleIdx="2" presStyleCnt="7"/>
      <dgm:spPr/>
    </dgm:pt>
    <dgm:pt modelId="{B2AE2E92-7148-4D67-A05A-6CD873C73867}" type="pres">
      <dgm:prSet presAssocID="{A2375770-C0B2-445F-BD52-61553861D2DD}" presName="node" presStyleLbl="node1" presStyleIdx="3" presStyleCnt="7" custScaleX="116679" custScaleY="119043" custRadScaleRad="78605" custRadScaleInc="99765">
        <dgm:presLayoutVars>
          <dgm:bulletEnabled val="1"/>
        </dgm:presLayoutVars>
      </dgm:prSet>
      <dgm:spPr/>
    </dgm:pt>
    <dgm:pt modelId="{6E875697-58F1-4668-9E74-C6264371FC35}" type="pres">
      <dgm:prSet presAssocID="{3814F4E1-5F0A-4C51-8823-A302B696015B}" presName="sibTrans" presStyleLbl="sibTrans2D1" presStyleIdx="3" presStyleCnt="7" custAng="5418918" custScaleX="72311" custLinFactX="-101797" custLinFactY="-100000" custLinFactNeighborX="-200000" custLinFactNeighborY="-133253"/>
      <dgm:spPr/>
    </dgm:pt>
    <dgm:pt modelId="{DA85AD9F-FE3E-4F1C-8670-C173B8F82F21}" type="pres">
      <dgm:prSet presAssocID="{3814F4E1-5F0A-4C51-8823-A302B696015B}" presName="connectorText" presStyleLbl="sibTrans2D1" presStyleIdx="3" presStyleCnt="7"/>
      <dgm:spPr/>
    </dgm:pt>
    <dgm:pt modelId="{BE4B20A7-49CE-45E2-9B5C-54DD5FE4712C}" type="pres">
      <dgm:prSet presAssocID="{0376A325-5F30-4834-B5BC-C035714C2FBB}" presName="node" presStyleLbl="node1" presStyleIdx="4" presStyleCnt="7" custScaleX="112626" custScaleY="117146" custRadScaleRad="126592" custRadScaleInc="-301956">
        <dgm:presLayoutVars>
          <dgm:bulletEnabled val="1"/>
        </dgm:presLayoutVars>
      </dgm:prSet>
      <dgm:spPr/>
    </dgm:pt>
    <dgm:pt modelId="{412D3449-21FB-4EA5-A425-704B2863075B}" type="pres">
      <dgm:prSet presAssocID="{5535B6E3-3E87-4036-ACC6-4DB44FBE3DC4}" presName="sibTrans" presStyleLbl="sibTrans2D1" presStyleIdx="4" presStyleCnt="7" custAng="13884039" custFlipHor="1" custScaleX="76409" custLinFactY="-100000" custLinFactNeighborX="-79359" custLinFactNeighborY="-134195"/>
      <dgm:spPr/>
    </dgm:pt>
    <dgm:pt modelId="{5957475D-6C86-45A5-944F-C271CD7822CD}" type="pres">
      <dgm:prSet presAssocID="{5535B6E3-3E87-4036-ACC6-4DB44FBE3DC4}" presName="connectorText" presStyleLbl="sibTrans2D1" presStyleIdx="4" presStyleCnt="7"/>
      <dgm:spPr/>
    </dgm:pt>
    <dgm:pt modelId="{CFB66052-BA8E-4079-81AA-A16DBD2E8BB1}" type="pres">
      <dgm:prSet presAssocID="{478F03E1-A870-4ED2-ABE4-568068B198B2}" presName="node" presStyleLbl="node1" presStyleIdx="5" presStyleCnt="7" custAng="10800000" custFlipVert="1" custScaleX="130524" custScaleY="120432" custRadScaleRad="136225" custRadScaleInc="-98696">
        <dgm:presLayoutVars>
          <dgm:bulletEnabled val="1"/>
        </dgm:presLayoutVars>
      </dgm:prSet>
      <dgm:spPr/>
    </dgm:pt>
    <dgm:pt modelId="{6A0A5AD5-DFCE-4CB9-A533-3744480DAC60}" type="pres">
      <dgm:prSet presAssocID="{BC76A74A-B7A0-435F-9436-8AC9E74130AB}" presName="sibTrans" presStyleLbl="sibTrans2D1" presStyleIdx="5" presStyleCnt="7" custAng="5214238" custScaleX="140604" custLinFactX="103693" custLinFactNeighborX="200000" custLinFactNeighborY="-35033"/>
      <dgm:spPr/>
    </dgm:pt>
    <dgm:pt modelId="{88A67224-F0B7-4086-90A0-24B71D8ADEA8}" type="pres">
      <dgm:prSet presAssocID="{BC76A74A-B7A0-435F-9436-8AC9E74130AB}" presName="connectorText" presStyleLbl="sibTrans2D1" presStyleIdx="5" presStyleCnt="7"/>
      <dgm:spPr/>
    </dgm:pt>
    <dgm:pt modelId="{7DF6B4F1-2150-41A0-BA05-23B7C71DC3AE}" type="pres">
      <dgm:prSet presAssocID="{64994A1F-B178-43C8-B1E2-B1C3FADED1A1}" presName="node" presStyleLbl="node1" presStyleIdx="6" presStyleCnt="7" custScaleX="138018" custScaleY="125138" custRadScaleRad="5412" custRadScaleInc="123151">
        <dgm:presLayoutVars>
          <dgm:bulletEnabled val="1"/>
        </dgm:presLayoutVars>
      </dgm:prSet>
      <dgm:spPr/>
    </dgm:pt>
    <dgm:pt modelId="{52B01C66-AADF-420A-AAC3-595CA1E46D3A}" type="pres">
      <dgm:prSet presAssocID="{A302AF42-E720-44C4-9761-EC37076B99A6}" presName="sibTrans" presStyleLbl="sibTrans2D1" presStyleIdx="6" presStyleCnt="7" custAng="17179527" custFlipVert="0" custFlipHor="1" custScaleX="12364" custScaleY="8475" custLinFactX="-778959" custLinFactNeighborX="-800000" custLinFactNeighborY="34032"/>
      <dgm:spPr/>
    </dgm:pt>
    <dgm:pt modelId="{32D7934A-AF92-4D7F-8577-4545D4BC4F0F}" type="pres">
      <dgm:prSet presAssocID="{A302AF42-E720-44C4-9761-EC37076B99A6}" presName="connectorText" presStyleLbl="sibTrans2D1" presStyleIdx="6" presStyleCnt="7"/>
      <dgm:spPr/>
    </dgm:pt>
  </dgm:ptLst>
  <dgm:cxnLst>
    <dgm:cxn modelId="{EFFA0313-B0FD-4CAC-BF95-DBA084624093}" type="presOf" srcId="{28CFC168-88C2-4531-B06E-33DA9E20B04C}" destId="{0D4F7DDD-6FEF-4C5F-94AE-E42AF1E75106}" srcOrd="0" destOrd="0" presId="urn:microsoft.com/office/officeart/2005/8/layout/cycle2"/>
    <dgm:cxn modelId="{3FFA1314-AF74-463B-81D1-05C79C9795C6}" type="presOf" srcId="{5535B6E3-3E87-4036-ACC6-4DB44FBE3DC4}" destId="{5957475D-6C86-45A5-944F-C271CD7822CD}" srcOrd="1" destOrd="0" presId="urn:microsoft.com/office/officeart/2005/8/layout/cycle2"/>
    <dgm:cxn modelId="{3E4DFE21-AA1C-44B5-A03E-946CCFFE248D}" srcId="{DB1AFBF5-DF8E-48D8-B757-6E2144EA12EA}" destId="{A2375770-C0B2-445F-BD52-61553861D2DD}" srcOrd="3" destOrd="0" parTransId="{6360CEFE-B854-4CB3-9160-920C21B7818E}" sibTransId="{3814F4E1-5F0A-4C51-8823-A302B696015B}"/>
    <dgm:cxn modelId="{A088CE22-1D0E-4606-B776-D32B5F0FF5A4}" type="presOf" srcId="{64994A1F-B178-43C8-B1E2-B1C3FADED1A1}" destId="{7DF6B4F1-2150-41A0-BA05-23B7C71DC3AE}" srcOrd="0" destOrd="0" presId="urn:microsoft.com/office/officeart/2005/8/layout/cycle2"/>
    <dgm:cxn modelId="{0E979B3E-4A4B-4DE6-87C9-9051B4B130F0}" type="presOf" srcId="{DFF6AFBB-FB44-4436-A22E-05F8F6A8DC3F}" destId="{28BD2172-D614-42EE-9F0C-E2DE4EF59D92}" srcOrd="0" destOrd="0" presId="urn:microsoft.com/office/officeart/2005/8/layout/cycle2"/>
    <dgm:cxn modelId="{6FC9E25D-994B-499D-A612-B6AF449A066E}" type="presOf" srcId="{5535B6E3-3E87-4036-ACC6-4DB44FBE3DC4}" destId="{412D3449-21FB-4EA5-A425-704B2863075B}" srcOrd="0" destOrd="0" presId="urn:microsoft.com/office/officeart/2005/8/layout/cycle2"/>
    <dgm:cxn modelId="{B40AF55D-6044-4FAD-A231-19689E188307}" type="presOf" srcId="{A2375770-C0B2-445F-BD52-61553861D2DD}" destId="{B2AE2E92-7148-4D67-A05A-6CD873C73867}" srcOrd="0" destOrd="0" presId="urn:microsoft.com/office/officeart/2005/8/layout/cycle2"/>
    <dgm:cxn modelId="{BB4FC866-6DE4-4CC7-B029-D5FE1A636C0A}" type="presOf" srcId="{478F03E1-A870-4ED2-ABE4-568068B198B2}" destId="{CFB66052-BA8E-4079-81AA-A16DBD2E8BB1}" srcOrd="0" destOrd="0" presId="urn:microsoft.com/office/officeart/2005/8/layout/cycle2"/>
    <dgm:cxn modelId="{2B1FBF52-AB69-4A6E-AC45-7D3240685906}" type="presOf" srcId="{A302AF42-E720-44C4-9761-EC37076B99A6}" destId="{32D7934A-AF92-4D7F-8577-4545D4BC4F0F}" srcOrd="1" destOrd="0" presId="urn:microsoft.com/office/officeart/2005/8/layout/cycle2"/>
    <dgm:cxn modelId="{2F837173-D599-43AB-A04A-370B2CECDD32}" srcId="{DB1AFBF5-DF8E-48D8-B757-6E2144EA12EA}" destId="{16BBFF6A-138D-44BC-978B-728E7A5E3FF8}" srcOrd="0" destOrd="0" parTransId="{E4F7D7BE-61AA-42A8-BCFA-D8652A838F76}" sibTransId="{832AF6A0-5962-4235-BC19-C7B21D7C49E2}"/>
    <dgm:cxn modelId="{39A2127A-9F47-4FCA-A156-71CF214E2693}" srcId="{DB1AFBF5-DF8E-48D8-B757-6E2144EA12EA}" destId="{64994A1F-B178-43C8-B1E2-B1C3FADED1A1}" srcOrd="6" destOrd="0" parTransId="{4FD1F0D0-FAE9-4620-9301-D2E7477A53AA}" sibTransId="{A302AF42-E720-44C4-9761-EC37076B99A6}"/>
    <dgm:cxn modelId="{59932E82-692D-441E-BD7F-D863AB5679EB}" type="presOf" srcId="{0376A325-5F30-4834-B5BC-C035714C2FBB}" destId="{BE4B20A7-49CE-45E2-9B5C-54DD5FE4712C}" srcOrd="0" destOrd="0" presId="urn:microsoft.com/office/officeart/2005/8/layout/cycle2"/>
    <dgm:cxn modelId="{CC646F8A-BC46-44E0-8FEA-47F0997BF85C}" type="presOf" srcId="{A302AF42-E720-44C4-9761-EC37076B99A6}" destId="{52B01C66-AADF-420A-AAC3-595CA1E46D3A}" srcOrd="0" destOrd="0" presId="urn:microsoft.com/office/officeart/2005/8/layout/cycle2"/>
    <dgm:cxn modelId="{43BE468E-2CAE-4496-B113-CA6D173E9343}" type="presOf" srcId="{F8CCC29F-3BB4-4B10-86CF-0831B9C24F67}" destId="{9C6DE498-8EFD-4FE4-B553-36C48C2152D9}" srcOrd="0" destOrd="0" presId="urn:microsoft.com/office/officeart/2005/8/layout/cycle2"/>
    <dgm:cxn modelId="{7462D58F-A166-408E-88C2-1C65FB759048}" type="presOf" srcId="{3814F4E1-5F0A-4C51-8823-A302B696015B}" destId="{DA85AD9F-FE3E-4F1C-8670-C173B8F82F21}" srcOrd="1" destOrd="0" presId="urn:microsoft.com/office/officeart/2005/8/layout/cycle2"/>
    <dgm:cxn modelId="{51D6E490-90F1-4AF9-A653-A403A710B935}" type="presOf" srcId="{BC76A74A-B7A0-435F-9436-8AC9E74130AB}" destId="{6A0A5AD5-DFCE-4CB9-A533-3744480DAC60}" srcOrd="0" destOrd="0" presId="urn:microsoft.com/office/officeart/2005/8/layout/cycle2"/>
    <dgm:cxn modelId="{491EC792-391B-4589-BA77-A75F5E22CE62}" type="presOf" srcId="{3814F4E1-5F0A-4C51-8823-A302B696015B}" destId="{6E875697-58F1-4668-9E74-C6264371FC35}" srcOrd="0" destOrd="0" presId="urn:microsoft.com/office/officeart/2005/8/layout/cycle2"/>
    <dgm:cxn modelId="{99561994-F065-4D9D-9D3D-787426AF972E}" type="presOf" srcId="{DB1AFBF5-DF8E-48D8-B757-6E2144EA12EA}" destId="{62201C75-67F8-4804-858D-D3E2D382F167}" srcOrd="0" destOrd="0" presId="urn:microsoft.com/office/officeart/2005/8/layout/cycle2"/>
    <dgm:cxn modelId="{F7DF47A8-1E88-46EC-BE58-9A4381F4B271}" srcId="{DB1AFBF5-DF8E-48D8-B757-6E2144EA12EA}" destId="{DFF6AFBB-FB44-4436-A22E-05F8F6A8DC3F}" srcOrd="2" destOrd="0" parTransId="{FD05E6C6-B348-4AAF-9763-013592A260C4}" sibTransId="{F8CCC29F-3BB4-4B10-86CF-0831B9C24F67}"/>
    <dgm:cxn modelId="{B1A65DAC-2597-4C61-983E-EB60417A8209}" type="presOf" srcId="{F8CCC29F-3BB4-4B10-86CF-0831B9C24F67}" destId="{7C9E4370-CC44-4899-BA5D-9BAD95F4F60E}" srcOrd="1" destOrd="0" presId="urn:microsoft.com/office/officeart/2005/8/layout/cycle2"/>
    <dgm:cxn modelId="{8AFFF5BB-827D-41DF-8262-55137EDBCC0D}" srcId="{DB1AFBF5-DF8E-48D8-B757-6E2144EA12EA}" destId="{478F03E1-A870-4ED2-ABE4-568068B198B2}" srcOrd="5" destOrd="0" parTransId="{541383F4-6D63-421B-8444-EC4DAC92A33D}" sibTransId="{BC76A74A-B7A0-435F-9436-8AC9E74130AB}"/>
    <dgm:cxn modelId="{031E1AC5-D4A0-4F3C-BADD-B1F3FB10D6F4}" type="presOf" srcId="{832AF6A0-5962-4235-BC19-C7B21D7C49E2}" destId="{08F2487E-CAD3-4C8E-896B-396CFA4DA704}" srcOrd="1" destOrd="0" presId="urn:microsoft.com/office/officeart/2005/8/layout/cycle2"/>
    <dgm:cxn modelId="{62D1F1CF-6744-4D53-B3DD-608BC55C8657}" type="presOf" srcId="{BC76A74A-B7A0-435F-9436-8AC9E74130AB}" destId="{88A67224-F0B7-4086-90A0-24B71D8ADEA8}" srcOrd="1" destOrd="0" presId="urn:microsoft.com/office/officeart/2005/8/layout/cycle2"/>
    <dgm:cxn modelId="{83EDC4D2-84BB-462F-907A-B5B4FC32B3D1}" srcId="{DB1AFBF5-DF8E-48D8-B757-6E2144EA12EA}" destId="{8C3DA6C8-C595-430D-96E0-F0AD324246B4}" srcOrd="1" destOrd="0" parTransId="{FA963BDE-B7FA-4604-B765-86044287280D}" sibTransId="{28CFC168-88C2-4531-B06E-33DA9E20B04C}"/>
    <dgm:cxn modelId="{9D4CE5D5-A08C-4DE4-A92F-DAFDAE3F44F6}" type="presOf" srcId="{8C3DA6C8-C595-430D-96E0-F0AD324246B4}" destId="{EC4A18BB-19D9-4DBC-ADED-F4D84A512ABB}" srcOrd="0" destOrd="0" presId="urn:microsoft.com/office/officeart/2005/8/layout/cycle2"/>
    <dgm:cxn modelId="{FABDC2DC-D4F4-4805-B54C-F87848CCF166}" type="presOf" srcId="{28CFC168-88C2-4531-B06E-33DA9E20B04C}" destId="{052BEEEC-B611-4C49-AB65-49371F93E7AF}" srcOrd="1" destOrd="0" presId="urn:microsoft.com/office/officeart/2005/8/layout/cycle2"/>
    <dgm:cxn modelId="{95D82DEC-30F0-4746-A837-A432D33703E4}" type="presOf" srcId="{16BBFF6A-138D-44BC-978B-728E7A5E3FF8}" destId="{8D3C313B-4548-4660-AA11-F745C8099BAD}" srcOrd="0" destOrd="0" presId="urn:microsoft.com/office/officeart/2005/8/layout/cycle2"/>
    <dgm:cxn modelId="{054F11F3-3DE7-4C9B-93A9-B80998D0848F}" srcId="{DB1AFBF5-DF8E-48D8-B757-6E2144EA12EA}" destId="{0376A325-5F30-4834-B5BC-C035714C2FBB}" srcOrd="4" destOrd="0" parTransId="{6E32D52F-094E-41E7-8CA5-B22F3E1A2A42}" sibTransId="{5535B6E3-3E87-4036-ACC6-4DB44FBE3DC4}"/>
    <dgm:cxn modelId="{7466A3F9-257A-4457-B418-5EEB1D3293CA}" type="presOf" srcId="{832AF6A0-5962-4235-BC19-C7B21D7C49E2}" destId="{170BFD3F-343C-489C-A2F6-7FCD9010CC11}" srcOrd="0" destOrd="0" presId="urn:microsoft.com/office/officeart/2005/8/layout/cycle2"/>
    <dgm:cxn modelId="{ADCC22C1-5372-4A5E-980E-A373806BCD27}" type="presParOf" srcId="{62201C75-67F8-4804-858D-D3E2D382F167}" destId="{8D3C313B-4548-4660-AA11-F745C8099BAD}" srcOrd="0" destOrd="0" presId="urn:microsoft.com/office/officeart/2005/8/layout/cycle2"/>
    <dgm:cxn modelId="{6739FFAD-10EC-416B-9048-D16CF2C9672F}" type="presParOf" srcId="{62201C75-67F8-4804-858D-D3E2D382F167}" destId="{170BFD3F-343C-489C-A2F6-7FCD9010CC11}" srcOrd="1" destOrd="0" presId="urn:microsoft.com/office/officeart/2005/8/layout/cycle2"/>
    <dgm:cxn modelId="{1E07F0E6-5AAD-48ED-A797-5E7A53B2DE0B}" type="presParOf" srcId="{170BFD3F-343C-489C-A2F6-7FCD9010CC11}" destId="{08F2487E-CAD3-4C8E-896B-396CFA4DA704}" srcOrd="0" destOrd="0" presId="urn:microsoft.com/office/officeart/2005/8/layout/cycle2"/>
    <dgm:cxn modelId="{7666DC28-FAAD-45C7-B506-6188C276981B}" type="presParOf" srcId="{62201C75-67F8-4804-858D-D3E2D382F167}" destId="{EC4A18BB-19D9-4DBC-ADED-F4D84A512ABB}" srcOrd="2" destOrd="0" presId="urn:microsoft.com/office/officeart/2005/8/layout/cycle2"/>
    <dgm:cxn modelId="{22F2A218-9A64-4105-AB07-14A0E1125972}" type="presParOf" srcId="{62201C75-67F8-4804-858D-D3E2D382F167}" destId="{0D4F7DDD-6FEF-4C5F-94AE-E42AF1E75106}" srcOrd="3" destOrd="0" presId="urn:microsoft.com/office/officeart/2005/8/layout/cycle2"/>
    <dgm:cxn modelId="{6A5D3188-2415-4106-B2A6-959181247022}" type="presParOf" srcId="{0D4F7DDD-6FEF-4C5F-94AE-E42AF1E75106}" destId="{052BEEEC-B611-4C49-AB65-49371F93E7AF}" srcOrd="0" destOrd="0" presId="urn:microsoft.com/office/officeart/2005/8/layout/cycle2"/>
    <dgm:cxn modelId="{4ECFB66C-FF15-4FD3-962F-7904D48F094D}" type="presParOf" srcId="{62201C75-67F8-4804-858D-D3E2D382F167}" destId="{28BD2172-D614-42EE-9F0C-E2DE4EF59D92}" srcOrd="4" destOrd="0" presId="urn:microsoft.com/office/officeart/2005/8/layout/cycle2"/>
    <dgm:cxn modelId="{D7344251-BAB9-41EE-BFFA-4356B7A6D8A8}" type="presParOf" srcId="{62201C75-67F8-4804-858D-D3E2D382F167}" destId="{9C6DE498-8EFD-4FE4-B553-36C48C2152D9}" srcOrd="5" destOrd="0" presId="urn:microsoft.com/office/officeart/2005/8/layout/cycle2"/>
    <dgm:cxn modelId="{5EE7EA74-F626-47A9-A207-5E1F13674D1E}" type="presParOf" srcId="{9C6DE498-8EFD-4FE4-B553-36C48C2152D9}" destId="{7C9E4370-CC44-4899-BA5D-9BAD95F4F60E}" srcOrd="0" destOrd="0" presId="urn:microsoft.com/office/officeart/2005/8/layout/cycle2"/>
    <dgm:cxn modelId="{D07FBDB2-11FA-4937-A2B0-2B9C2D1EBA33}" type="presParOf" srcId="{62201C75-67F8-4804-858D-D3E2D382F167}" destId="{B2AE2E92-7148-4D67-A05A-6CD873C73867}" srcOrd="6" destOrd="0" presId="urn:microsoft.com/office/officeart/2005/8/layout/cycle2"/>
    <dgm:cxn modelId="{4B9C99FF-1088-438B-9629-49201DC389B9}" type="presParOf" srcId="{62201C75-67F8-4804-858D-D3E2D382F167}" destId="{6E875697-58F1-4668-9E74-C6264371FC35}" srcOrd="7" destOrd="0" presId="urn:microsoft.com/office/officeart/2005/8/layout/cycle2"/>
    <dgm:cxn modelId="{9A0DA708-5830-4F84-955A-B4735D418625}" type="presParOf" srcId="{6E875697-58F1-4668-9E74-C6264371FC35}" destId="{DA85AD9F-FE3E-4F1C-8670-C173B8F82F21}" srcOrd="0" destOrd="0" presId="urn:microsoft.com/office/officeart/2005/8/layout/cycle2"/>
    <dgm:cxn modelId="{7E556C60-4E9B-4BC1-BC99-4CF07575088C}" type="presParOf" srcId="{62201C75-67F8-4804-858D-D3E2D382F167}" destId="{BE4B20A7-49CE-45E2-9B5C-54DD5FE4712C}" srcOrd="8" destOrd="0" presId="urn:microsoft.com/office/officeart/2005/8/layout/cycle2"/>
    <dgm:cxn modelId="{DBF4447D-36B2-4609-A70C-2735FF5B3FAC}" type="presParOf" srcId="{62201C75-67F8-4804-858D-D3E2D382F167}" destId="{412D3449-21FB-4EA5-A425-704B2863075B}" srcOrd="9" destOrd="0" presId="urn:microsoft.com/office/officeart/2005/8/layout/cycle2"/>
    <dgm:cxn modelId="{802F83B4-0ED2-481B-9B00-BB2CA6B54BBE}" type="presParOf" srcId="{412D3449-21FB-4EA5-A425-704B2863075B}" destId="{5957475D-6C86-45A5-944F-C271CD7822CD}" srcOrd="0" destOrd="0" presId="urn:microsoft.com/office/officeart/2005/8/layout/cycle2"/>
    <dgm:cxn modelId="{9E892324-17A4-4F48-8E09-3EC93D417696}" type="presParOf" srcId="{62201C75-67F8-4804-858D-D3E2D382F167}" destId="{CFB66052-BA8E-4079-81AA-A16DBD2E8BB1}" srcOrd="10" destOrd="0" presId="urn:microsoft.com/office/officeart/2005/8/layout/cycle2"/>
    <dgm:cxn modelId="{8A3E45BC-11F0-4C74-9B13-3DDFE7CEF402}" type="presParOf" srcId="{62201C75-67F8-4804-858D-D3E2D382F167}" destId="{6A0A5AD5-DFCE-4CB9-A533-3744480DAC60}" srcOrd="11" destOrd="0" presId="urn:microsoft.com/office/officeart/2005/8/layout/cycle2"/>
    <dgm:cxn modelId="{13628340-091E-4E80-BF75-897EF49ED97A}" type="presParOf" srcId="{6A0A5AD5-DFCE-4CB9-A533-3744480DAC60}" destId="{88A67224-F0B7-4086-90A0-24B71D8ADEA8}" srcOrd="0" destOrd="0" presId="urn:microsoft.com/office/officeart/2005/8/layout/cycle2"/>
    <dgm:cxn modelId="{23AED345-461E-468F-AA30-3566E354444C}" type="presParOf" srcId="{62201C75-67F8-4804-858D-D3E2D382F167}" destId="{7DF6B4F1-2150-41A0-BA05-23B7C71DC3AE}" srcOrd="12" destOrd="0" presId="urn:microsoft.com/office/officeart/2005/8/layout/cycle2"/>
    <dgm:cxn modelId="{29FC22B9-33B4-4DFD-B0F1-33CE9FFBB2F2}" type="presParOf" srcId="{62201C75-67F8-4804-858D-D3E2D382F167}" destId="{52B01C66-AADF-420A-AAC3-595CA1E46D3A}" srcOrd="13" destOrd="0" presId="urn:microsoft.com/office/officeart/2005/8/layout/cycle2"/>
    <dgm:cxn modelId="{1EFF250E-7ACD-4F4B-9B46-DA43121FB8B5}" type="presParOf" srcId="{52B01C66-AADF-420A-AAC3-595CA1E46D3A}" destId="{32D7934A-AF92-4D7F-8577-4545D4BC4F0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3C313B-4548-4660-AA11-F745C8099BAD}">
      <dsp:nvSpPr>
        <dsp:cNvPr id="0" name=""/>
        <dsp:cNvSpPr/>
      </dsp:nvSpPr>
      <dsp:spPr>
        <a:xfrm>
          <a:off x="3635893" y="116643"/>
          <a:ext cx="1665179" cy="153505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Конструктивная деятельность</a:t>
          </a:r>
        </a:p>
      </dsp:txBody>
      <dsp:txXfrm>
        <a:off x="3879753" y="341446"/>
        <a:ext cx="1177459" cy="1085446"/>
      </dsp:txXfrm>
    </dsp:sp>
    <dsp:sp modelId="{170BFD3F-343C-489C-A2F6-7FCD9010CC11}">
      <dsp:nvSpPr>
        <dsp:cNvPr id="0" name=""/>
        <dsp:cNvSpPr/>
      </dsp:nvSpPr>
      <dsp:spPr>
        <a:xfrm rot="5400000" flipH="1">
          <a:off x="4245791" y="1738985"/>
          <a:ext cx="486859" cy="41050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700" kern="1200" dirty="0"/>
        </a:p>
      </dsp:txBody>
      <dsp:txXfrm rot="10800000">
        <a:off x="4307367" y="1882662"/>
        <a:ext cx="363708" cy="246303"/>
      </dsp:txXfrm>
    </dsp:sp>
    <dsp:sp modelId="{EC4A18BB-19D9-4DBC-ADED-F4D84A512ABB}">
      <dsp:nvSpPr>
        <dsp:cNvPr id="0" name=""/>
        <dsp:cNvSpPr/>
      </dsp:nvSpPr>
      <dsp:spPr>
        <a:xfrm>
          <a:off x="606126" y="211511"/>
          <a:ext cx="1999104" cy="2018908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Рисование</a:t>
          </a:r>
        </a:p>
      </dsp:txBody>
      <dsp:txXfrm>
        <a:off x="898888" y="507173"/>
        <a:ext cx="1413580" cy="1427584"/>
      </dsp:txXfrm>
    </dsp:sp>
    <dsp:sp modelId="{0D4F7DDD-6FEF-4C5F-94AE-E42AF1E75106}">
      <dsp:nvSpPr>
        <dsp:cNvPr id="0" name=""/>
        <dsp:cNvSpPr/>
      </dsp:nvSpPr>
      <dsp:spPr>
        <a:xfrm rot="12821872">
          <a:off x="2452872" y="2011731"/>
          <a:ext cx="1067497" cy="47150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000" kern="1200" dirty="0"/>
        </a:p>
      </dsp:txBody>
      <dsp:txXfrm>
        <a:off x="2582439" y="2145270"/>
        <a:ext cx="926046" cy="282902"/>
      </dsp:txXfrm>
    </dsp:sp>
    <dsp:sp modelId="{28BD2172-D614-42EE-9F0C-E2DE4EF59D92}">
      <dsp:nvSpPr>
        <dsp:cNvPr id="0" name=""/>
        <dsp:cNvSpPr/>
      </dsp:nvSpPr>
      <dsp:spPr>
        <a:xfrm>
          <a:off x="6166545" y="211503"/>
          <a:ext cx="2080239" cy="1899235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Аппликация</a:t>
          </a:r>
        </a:p>
      </dsp:txBody>
      <dsp:txXfrm>
        <a:off x="6471189" y="489640"/>
        <a:ext cx="1470951" cy="1342961"/>
      </dsp:txXfrm>
    </dsp:sp>
    <dsp:sp modelId="{9C6DE498-8EFD-4FE4-B553-36C48C2152D9}">
      <dsp:nvSpPr>
        <dsp:cNvPr id="0" name=""/>
        <dsp:cNvSpPr/>
      </dsp:nvSpPr>
      <dsp:spPr>
        <a:xfrm rot="19185571">
          <a:off x="5382928" y="1958232"/>
          <a:ext cx="1143327" cy="53946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300" kern="1200" dirty="0"/>
        </a:p>
      </dsp:txBody>
      <dsp:txXfrm rot="10800000">
        <a:off x="5402078" y="2118399"/>
        <a:ext cx="981488" cy="323678"/>
      </dsp:txXfrm>
    </dsp:sp>
    <dsp:sp modelId="{B2AE2E92-7148-4D67-A05A-6CD873C73867}">
      <dsp:nvSpPr>
        <dsp:cNvPr id="0" name=""/>
        <dsp:cNvSpPr/>
      </dsp:nvSpPr>
      <dsp:spPr>
        <a:xfrm>
          <a:off x="3643304" y="4712105"/>
          <a:ext cx="1865013" cy="1902800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ЛЕПКА</a:t>
          </a:r>
        </a:p>
      </dsp:txBody>
      <dsp:txXfrm>
        <a:off x="3916429" y="4990764"/>
        <a:ext cx="1318763" cy="1345482"/>
      </dsp:txXfrm>
    </dsp:sp>
    <dsp:sp modelId="{6E875697-58F1-4668-9E74-C6264371FC35}">
      <dsp:nvSpPr>
        <dsp:cNvPr id="0" name=""/>
        <dsp:cNvSpPr/>
      </dsp:nvSpPr>
      <dsp:spPr>
        <a:xfrm rot="5400000">
          <a:off x="4305186" y="4127864"/>
          <a:ext cx="353015" cy="53946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300" kern="1200" dirty="0"/>
        </a:p>
      </dsp:txBody>
      <dsp:txXfrm>
        <a:off x="4358138" y="4182805"/>
        <a:ext cx="247111" cy="323678"/>
      </dsp:txXfrm>
    </dsp:sp>
    <dsp:sp modelId="{BE4B20A7-49CE-45E2-9B5C-54DD5FE4712C}">
      <dsp:nvSpPr>
        <dsp:cNvPr id="0" name=""/>
        <dsp:cNvSpPr/>
      </dsp:nvSpPr>
      <dsp:spPr>
        <a:xfrm>
          <a:off x="6429391" y="4712112"/>
          <a:ext cx="1800229" cy="1872478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kern="1200" dirty="0"/>
            <a:t>Чтение художественной литературы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 dirty="0"/>
        </a:p>
      </dsp:txBody>
      <dsp:txXfrm>
        <a:off x="6693028" y="4986330"/>
        <a:ext cx="1272955" cy="1324042"/>
      </dsp:txXfrm>
    </dsp:sp>
    <dsp:sp modelId="{412D3449-21FB-4EA5-A425-704B2863075B}">
      <dsp:nvSpPr>
        <dsp:cNvPr id="0" name=""/>
        <dsp:cNvSpPr/>
      </dsp:nvSpPr>
      <dsp:spPr>
        <a:xfrm rot="18619948" flipH="1">
          <a:off x="2248382" y="4197805"/>
          <a:ext cx="1528460" cy="53946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300" kern="1200" dirty="0"/>
        </a:p>
      </dsp:txBody>
      <dsp:txXfrm rot="10800000">
        <a:off x="2381674" y="4244013"/>
        <a:ext cx="1366621" cy="323678"/>
      </dsp:txXfrm>
    </dsp:sp>
    <dsp:sp modelId="{CFB66052-BA8E-4079-81AA-A16DBD2E8BB1}">
      <dsp:nvSpPr>
        <dsp:cNvPr id="0" name=""/>
        <dsp:cNvSpPr/>
      </dsp:nvSpPr>
      <dsp:spPr>
        <a:xfrm rot="10800000" flipV="1">
          <a:off x="571466" y="4858770"/>
          <a:ext cx="2086313" cy="192500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Музыка</a:t>
          </a:r>
        </a:p>
      </dsp:txBody>
      <dsp:txXfrm rot="-10800000">
        <a:off x="876999" y="5140680"/>
        <a:ext cx="1475247" cy="1361182"/>
      </dsp:txXfrm>
    </dsp:sp>
    <dsp:sp modelId="{6A0A5AD5-DFCE-4CB9-A533-3744480DAC60}">
      <dsp:nvSpPr>
        <dsp:cNvPr id="0" name=""/>
        <dsp:cNvSpPr/>
      </dsp:nvSpPr>
      <dsp:spPr>
        <a:xfrm rot="2792203">
          <a:off x="5199681" y="4159383"/>
          <a:ext cx="1307116" cy="53946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300" kern="1200" dirty="0"/>
        </a:p>
      </dsp:txBody>
      <dsp:txXfrm>
        <a:off x="5224937" y="4208543"/>
        <a:ext cx="1145277" cy="323678"/>
      </dsp:txXfrm>
    </dsp:sp>
    <dsp:sp modelId="{7DF6B4F1-2150-41A0-BA05-23B7C71DC3AE}">
      <dsp:nvSpPr>
        <dsp:cNvPr id="0" name=""/>
        <dsp:cNvSpPr/>
      </dsp:nvSpPr>
      <dsp:spPr>
        <a:xfrm>
          <a:off x="3419869" y="2348872"/>
          <a:ext cx="2206099" cy="2000223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/>
            <a:t>искусство</a:t>
          </a:r>
        </a:p>
      </dsp:txBody>
      <dsp:txXfrm>
        <a:off x="3742945" y="2641798"/>
        <a:ext cx="1559947" cy="1414371"/>
      </dsp:txXfrm>
    </dsp:sp>
    <dsp:sp modelId="{52B01C66-AADF-420A-AAC3-595CA1E46D3A}">
      <dsp:nvSpPr>
        <dsp:cNvPr id="0" name=""/>
        <dsp:cNvSpPr/>
      </dsp:nvSpPr>
      <dsp:spPr>
        <a:xfrm rot="9896384" flipH="1">
          <a:off x="-22860" y="2171498"/>
          <a:ext cx="45720" cy="4571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 dirty="0"/>
        </a:p>
      </dsp:txBody>
      <dsp:txXfrm rot="10800000">
        <a:off x="-22624" y="2182424"/>
        <a:ext cx="32004" cy="274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DD0D-4D7A-4070-A2F0-1935611EDE2F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23CB2-41CC-4D3D-B7CC-97F98E09B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DD0D-4D7A-4070-A2F0-1935611EDE2F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23CB2-41CC-4D3D-B7CC-97F98E09B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DD0D-4D7A-4070-A2F0-1935611EDE2F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23CB2-41CC-4D3D-B7CC-97F98E09B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DD0D-4D7A-4070-A2F0-1935611EDE2F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23CB2-41CC-4D3D-B7CC-97F98E09B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DD0D-4D7A-4070-A2F0-1935611EDE2F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23CB2-41CC-4D3D-B7CC-97F98E09B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DD0D-4D7A-4070-A2F0-1935611EDE2F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23CB2-41CC-4D3D-B7CC-97F98E09B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DD0D-4D7A-4070-A2F0-1935611EDE2F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23CB2-41CC-4D3D-B7CC-97F98E09B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DD0D-4D7A-4070-A2F0-1935611EDE2F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23CB2-41CC-4D3D-B7CC-97F98E09B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DD0D-4D7A-4070-A2F0-1935611EDE2F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23CB2-41CC-4D3D-B7CC-97F98E09B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DD0D-4D7A-4070-A2F0-1935611EDE2F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23CB2-41CC-4D3D-B7CC-97F98E09B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DD0D-4D7A-4070-A2F0-1935611EDE2F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23CB2-41CC-4D3D-B7CC-97F98E09B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ADDD0D-4D7A-4070-A2F0-1935611EDE2F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223CB2-41CC-4D3D-B7CC-97F98E09B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admin\Downloads\hello_html_2061d27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29784" cy="6858000"/>
          </a:xfrm>
          <a:prstGeom prst="rect">
            <a:avLst/>
          </a:prstGeom>
          <a:noFill/>
        </p:spPr>
      </p:pic>
      <p:pic>
        <p:nvPicPr>
          <p:cNvPr id="1027" name="Picture 3" descr="C:\Users\admin\Downloads\IMG_20181113_1616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2348880"/>
            <a:ext cx="3428674" cy="277922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1786461" y="908720"/>
            <a:ext cx="61194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extrusionH="57150" prstMaterial="softEdge">
              <a:bevelT w="29210" h="16510" prst="angle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000" b="1" dirty="0">
                <a:ln>
                  <a:prstDash val="solid"/>
                </a:ln>
                <a:solidFill>
                  <a:srgbClr val="7030A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«Карапузики в искусстве»</a:t>
            </a:r>
            <a:endParaRPr lang="ru-RU" sz="4000" b="1" cap="none" spc="0" dirty="0">
              <a:ln>
                <a:prstDash val="solid"/>
              </a:ln>
              <a:solidFill>
                <a:srgbClr val="7030A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10298" y="1829435"/>
            <a:ext cx="46023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/>
              <a:t>Выступление на РМО для воспитателей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48064" y="5450452"/>
            <a:ext cx="1692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17.11.2022г.</a:t>
            </a:r>
          </a:p>
        </p:txBody>
      </p:sp>
    </p:spTree>
  </p:cSld>
  <p:clrMapOvr>
    <a:masterClrMapping/>
  </p:clrMapOvr>
  <p:transition spd="slow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ownloads\slide1-htm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18573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54446153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ownloads\paper_paint_brush_composition-1033218.jpg!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 rot="21164294">
            <a:off x="1591281" y="258467"/>
            <a:ext cx="4974978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>
                <a:solidFill>
                  <a:srgbClr val="FF0000"/>
                </a:solidFill>
                <a:latin typeface="Candara" pitchFamily="34" charset="0"/>
              </a:rPr>
              <a:t>Цель</a:t>
            </a:r>
            <a:r>
              <a:rPr lang="ru-RU" sz="1600" b="1" i="1" u="sng" dirty="0">
                <a:solidFill>
                  <a:srgbClr val="FF0000"/>
                </a:solidFill>
                <a:latin typeface="Candara" pitchFamily="34" charset="0"/>
              </a:rPr>
              <a:t> </a:t>
            </a:r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— формировать адекватное эстетическое отношение к окружающему, научить маленького человека видеть, понимать красоту. Воспитание формирует восприятие, воображение, развивает память, чувства, интересы, склонности, способности. Помогает сформировать активное позитивное отношение к повседневной жизни.</a:t>
            </a:r>
          </a:p>
          <a:p>
            <a:endParaRPr lang="ru-RU" sz="1600" b="1" i="1" dirty="0">
              <a:solidFill>
                <a:schemeClr val="tx2">
                  <a:lumMod val="75000"/>
                </a:schemeClr>
              </a:solidFill>
              <a:latin typeface="Candara" pitchFamily="34" charset="0"/>
            </a:endParaRPr>
          </a:p>
          <a:p>
            <a:r>
              <a:rPr lang="ru-RU" b="1" i="1" u="sng" dirty="0">
                <a:solidFill>
                  <a:srgbClr val="FF0000"/>
                </a:solidFill>
                <a:latin typeface="Candara" pitchFamily="34" charset="0"/>
              </a:rPr>
              <a:t>Задачи:</a:t>
            </a:r>
          </a:p>
          <a:p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сформировать представление о ценностях прекрасного, красивого, изящного, гармоничного;</a:t>
            </a:r>
          </a:p>
          <a:p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формировать восприятие прекрасного в искусстве, повседневной жизни;</a:t>
            </a:r>
          </a:p>
          <a:p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влиять на эмоциональную отзывчивость, навыки сопереживания, чувство “вкуса”;</a:t>
            </a:r>
          </a:p>
          <a:p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закладывать основы творчества, художественного обучения.</a:t>
            </a:r>
          </a:p>
          <a:p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Результатом воспитания становится:</a:t>
            </a:r>
          </a:p>
          <a:p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общее понимание доброго, прекрасного, правильного;</a:t>
            </a:r>
          </a:p>
          <a:p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восприятие формы, содержания;</a:t>
            </a:r>
          </a:p>
          <a:p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соучастие, сопереживание;</a:t>
            </a:r>
          </a:p>
          <a:p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яркость выражения эмоций, впечатлений, воображения.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ownloads\depositphotos_11472787-stock-illustration-vector-flower.jpg"/>
          <p:cNvPicPr>
            <a:picLocks noChangeAspect="1" noChangeArrowheads="1"/>
          </p:cNvPicPr>
          <p:nvPr/>
        </p:nvPicPr>
        <p:blipFill>
          <a:blip r:embed="rId2"/>
          <a:srcRect t="41667"/>
          <a:stretch>
            <a:fillRect/>
          </a:stretch>
        </p:blipFill>
        <p:spPr bwMode="auto">
          <a:xfrm>
            <a:off x="0" y="3857628"/>
            <a:ext cx="9144000" cy="300037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786050" y="0"/>
            <a:ext cx="635795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>
              <a:latin typeface="Constantia" pitchFamily="18" charset="0"/>
            </a:endParaRPr>
          </a:p>
          <a:p>
            <a:r>
              <a:rPr lang="ru-RU" sz="2400" b="1" i="1" u="sng" dirty="0">
                <a:solidFill>
                  <a:schemeClr val="accent6">
                    <a:lumMod val="75000"/>
                  </a:schemeClr>
                </a:solidFill>
                <a:latin typeface="Constantia" pitchFamily="18" charset="0"/>
              </a:rPr>
              <a:t>Виды аппликации</a:t>
            </a:r>
            <a:r>
              <a:rPr lang="ru-RU" sz="2400" b="1" i="1" dirty="0">
                <a:latin typeface="Constantia" pitchFamily="18" charset="0"/>
              </a:rPr>
              <a:t>:</a:t>
            </a:r>
          </a:p>
          <a:p>
            <a:r>
              <a:rPr lang="ru-RU" sz="2400" b="1" i="1" dirty="0">
                <a:solidFill>
                  <a:srgbClr val="0000CC"/>
                </a:solidFill>
                <a:latin typeface="Constantia" pitchFamily="18" charset="0"/>
              </a:rPr>
              <a:t> - аппликация вырезанием из бумаги</a:t>
            </a:r>
            <a:r>
              <a:rPr lang="ru-RU" sz="2400" b="1" i="1" dirty="0">
                <a:latin typeface="Constantia" pitchFamily="18" charset="0"/>
              </a:rPr>
              <a:t>,</a:t>
            </a:r>
          </a:p>
          <a:p>
            <a:r>
              <a:rPr lang="ru-RU" sz="2400" b="1" i="1" dirty="0">
                <a:solidFill>
                  <a:srgbClr val="FF0000"/>
                </a:solidFill>
                <a:latin typeface="Constantia" pitchFamily="18" charset="0"/>
              </a:rPr>
              <a:t> - аппликация обрыванием,</a:t>
            </a:r>
          </a:p>
          <a:p>
            <a:r>
              <a:rPr lang="ru-RU" sz="2400" b="1" i="1" dirty="0">
                <a:latin typeface="Constantia" pitchFamily="18" charset="0"/>
              </a:rPr>
              <a:t> - </a:t>
            </a:r>
            <a:r>
              <a:rPr lang="ru-RU" sz="2400" b="1" i="1" dirty="0">
                <a:solidFill>
                  <a:srgbClr val="7030A0"/>
                </a:solidFill>
                <a:latin typeface="Constantia" pitchFamily="18" charset="0"/>
              </a:rPr>
              <a:t>составление композиции из природного материала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57166"/>
            <a:ext cx="2357454" cy="3599282"/>
          </a:xfrm>
          <a:prstGeom prst="rect">
            <a:avLst/>
          </a:prstGeom>
          <a:ln w="2286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3357562"/>
            <a:ext cx="2308026" cy="3286148"/>
          </a:xfrm>
          <a:prstGeom prst="rect">
            <a:avLst/>
          </a:prstGeom>
          <a:ln w="228600" cap="sq" cmpd="thickThin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0364" y="2571744"/>
            <a:ext cx="3007774" cy="2077010"/>
          </a:xfrm>
          <a:prstGeom prst="rect">
            <a:avLst/>
          </a:prstGeom>
          <a:ln w="2286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428605"/>
            <a:ext cx="45720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2800" b="1" i="1" dirty="0">
                <a:solidFill>
                  <a:srgbClr val="C00000"/>
                </a:solidFill>
              </a:rPr>
              <a:t>      Методы и приемы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857232"/>
            <a:ext cx="607223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2400" b="1" i="1" dirty="0">
                <a:solidFill>
                  <a:schemeClr val="accent6">
                    <a:lumMod val="75000"/>
                  </a:schemeClr>
                </a:solidFill>
              </a:rPr>
              <a:t>                 </a:t>
            </a:r>
          </a:p>
          <a:p>
            <a:r>
              <a:rPr lang="ru-RU" sz="2400" b="1" i="1" dirty="0">
                <a:solidFill>
                  <a:schemeClr val="accent6">
                    <a:lumMod val="75000"/>
                  </a:schemeClr>
                </a:solidFill>
              </a:rPr>
              <a:t>                   Рассматривание предмета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28728" y="1428736"/>
            <a:ext cx="700092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sz="2400" b="1" i="1" dirty="0">
              <a:solidFill>
                <a:srgbClr val="FF0000"/>
              </a:solidFill>
            </a:endParaRPr>
          </a:p>
          <a:p>
            <a:r>
              <a:rPr lang="ru-RU" sz="2400" b="1" i="1" dirty="0">
                <a:solidFill>
                  <a:srgbClr val="FF0000"/>
                </a:solidFill>
              </a:rPr>
              <a:t>                         Обследование предмета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1928802"/>
            <a:ext cx="4572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sz="2400" b="1" i="1" dirty="0">
              <a:solidFill>
                <a:srgbClr val="0000CC"/>
              </a:solidFill>
            </a:endParaRPr>
          </a:p>
          <a:p>
            <a:r>
              <a:rPr lang="ru-RU" sz="2400" b="1" i="1" dirty="0">
                <a:solidFill>
                  <a:srgbClr val="0000CC"/>
                </a:solidFill>
              </a:rPr>
              <a:t>Показ способа лепки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00298" y="2357430"/>
            <a:ext cx="614366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>
              <a:solidFill>
                <a:srgbClr val="7030A0"/>
              </a:solidFill>
            </a:endParaRPr>
          </a:p>
          <a:p>
            <a:endParaRPr lang="ru-RU" sz="2400" b="1" i="1" dirty="0">
              <a:solidFill>
                <a:srgbClr val="7030A0"/>
              </a:solidFill>
            </a:endParaRPr>
          </a:p>
          <a:p>
            <a:r>
              <a:rPr lang="ru-RU" sz="2400" b="1" i="1" dirty="0">
                <a:solidFill>
                  <a:srgbClr val="7030A0"/>
                </a:solidFill>
              </a:rPr>
              <a:t>Самостоятельная деятельность детей </a:t>
            </a:r>
          </a:p>
          <a:p>
            <a:r>
              <a:rPr lang="ru-RU" sz="2400" b="1" i="1" dirty="0">
                <a:solidFill>
                  <a:srgbClr val="7030A0"/>
                </a:solidFill>
              </a:rPr>
              <a:t>(помощь, напоминание, индивидуальный подход) </a:t>
            </a:r>
          </a:p>
          <a:p>
            <a:endParaRPr lang="ru-RU" sz="2400" b="1" i="1" dirty="0">
              <a:solidFill>
                <a:srgbClr val="7030A0"/>
              </a:solidFill>
            </a:endParaRPr>
          </a:p>
          <a:p>
            <a:endParaRPr lang="ru-RU" sz="2400" b="1" i="1" dirty="0">
              <a:solidFill>
                <a:srgbClr val="7030A0"/>
              </a:solidFill>
            </a:endParaRPr>
          </a:p>
          <a:p>
            <a:endParaRPr lang="ru-RU" sz="2400" b="1" i="1" dirty="0">
              <a:solidFill>
                <a:srgbClr val="7030A0"/>
              </a:solidFill>
            </a:endParaRPr>
          </a:p>
          <a:p>
            <a:endParaRPr lang="ru-RU" sz="2400" b="1" i="1" dirty="0">
              <a:solidFill>
                <a:srgbClr val="7030A0"/>
              </a:solidFill>
            </a:endParaRPr>
          </a:p>
          <a:p>
            <a:endParaRPr lang="ru-RU" sz="2400" b="1" i="1" dirty="0">
              <a:solidFill>
                <a:srgbClr val="7030A0"/>
              </a:solidFill>
            </a:endParaRPr>
          </a:p>
          <a:p>
            <a:endParaRPr lang="ru-RU" sz="2400" b="1" i="1" dirty="0">
              <a:solidFill>
                <a:srgbClr val="7030A0"/>
              </a:solidFill>
            </a:endParaRPr>
          </a:p>
          <a:p>
            <a:endParaRPr lang="ru-RU" sz="2400" b="1" i="1" dirty="0">
              <a:solidFill>
                <a:srgbClr val="7030A0"/>
              </a:solidFill>
            </a:endParaRPr>
          </a:p>
          <a:p>
            <a:endParaRPr lang="ru-RU" sz="2400" b="1" i="1" dirty="0">
              <a:solidFill>
                <a:srgbClr val="7030A0"/>
              </a:solidFill>
            </a:endParaRPr>
          </a:p>
          <a:p>
            <a:endParaRPr lang="ru-RU" sz="2400" b="1" i="1" dirty="0">
              <a:solidFill>
                <a:srgbClr val="7030A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0800000" flipV="1">
            <a:off x="2857488" y="3007996"/>
            <a:ext cx="5929354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sz="2800" b="1" i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2800" b="1" i="1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  <a:t>Анализ детских работ </a:t>
            </a:r>
          </a:p>
          <a:p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  <a:t>(поощрение, обыгрывание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</a:rPr>
              <a:t>) </a:t>
            </a:r>
          </a:p>
        </p:txBody>
      </p:sp>
      <p:pic>
        <p:nvPicPr>
          <p:cNvPr id="2051" name="Picture 3" descr="C:\Users\admin\Downloads\2218915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2899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1265</TotalTime>
  <Words>191</Words>
  <Application>Microsoft Office PowerPoint</Application>
  <PresentationFormat>Экран (4:3)</PresentationFormat>
  <Paragraphs>54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Candara</vt:lpstr>
      <vt:lpstr>Constantia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1</cp:lastModifiedBy>
  <cp:revision>60</cp:revision>
  <dcterms:created xsi:type="dcterms:W3CDTF">2018-11-10T18:41:51Z</dcterms:created>
  <dcterms:modified xsi:type="dcterms:W3CDTF">2023-10-02T12:05:51Z</dcterms:modified>
</cp:coreProperties>
</file>