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68" r:id="rId3"/>
    <p:sldId id="269" r:id="rId4"/>
    <p:sldId id="271" r:id="rId5"/>
    <p:sldId id="270" r:id="rId6"/>
    <p:sldId id="273" r:id="rId7"/>
    <p:sldId id="272" r:id="rId8"/>
    <p:sldId id="274" r:id="rId9"/>
    <p:sldId id="275" r:id="rId10"/>
    <p:sldId id="27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85" autoAdjust="0"/>
    <p:restoredTop sz="94660"/>
  </p:normalViewPr>
  <p:slideViewPr>
    <p:cSldViewPr snapToGrid="0">
      <p:cViewPr varScale="1">
        <p:scale>
          <a:sx n="79" d="100"/>
          <a:sy n="79" d="100"/>
        </p:scale>
        <p:origin x="27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3D6B0-6D1D-40DD-B21B-1556FEB070B2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334A-DDB6-45BC-A8B3-B70D06980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3D6B0-6D1D-40DD-B21B-1556FEB070B2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334A-DDB6-45BC-A8B3-B70D06980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3D6B0-6D1D-40DD-B21B-1556FEB070B2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334A-DDB6-45BC-A8B3-B70D06980D9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3D6B0-6D1D-40DD-B21B-1556FEB070B2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334A-DDB6-45BC-A8B3-B70D06980D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3D6B0-6D1D-40DD-B21B-1556FEB070B2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334A-DDB6-45BC-A8B3-B70D06980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3D6B0-6D1D-40DD-B21B-1556FEB070B2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334A-DDB6-45BC-A8B3-B70D06980D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3D6B0-6D1D-40DD-B21B-1556FEB070B2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334A-DDB6-45BC-A8B3-B70D06980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3D6B0-6D1D-40DD-B21B-1556FEB070B2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334A-DDB6-45BC-A8B3-B70D06980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3D6B0-6D1D-40DD-B21B-1556FEB070B2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334A-DDB6-45BC-A8B3-B70D06980D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3D6B0-6D1D-40DD-B21B-1556FEB070B2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334A-DDB6-45BC-A8B3-B70D06980D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3D6B0-6D1D-40DD-B21B-1556FEB070B2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5334A-DDB6-45BC-A8B3-B70D06980D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563D6B0-6D1D-40DD-B21B-1556FEB070B2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A5334A-DDB6-45BC-A8B3-B70D06980D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rcRect l="4186" t="3950" r="3621" b="4990"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24249" y="1159099"/>
            <a:ext cx="102129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 дошкольное образовательное учреждение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№272 комбинированного вида с татарским языком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воспитания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обучения»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Советского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города Казани РТ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313645" y="1940534"/>
            <a:ext cx="923415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Дидактическое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пособие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 вокруг нас»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17476" y="3760631"/>
            <a:ext cx="38894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Филиппова Татьяна Георгиевна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1 квалификационной категории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Зворыкина Алла Геннадьевна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высшей категории</a:t>
            </a:r>
          </a:p>
        </p:txBody>
      </p:sp>
    </p:spTree>
    <p:extLst>
      <p:ext uri="{BB962C8B-B14F-4D97-AF65-F5344CB8AC3E}">
        <p14:creationId xmlns:p14="http://schemas.microsoft.com/office/powerpoint/2010/main" val="114887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rcRect l="4186" t="3950" r="3621" b="4990"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734873" y="1275008"/>
            <a:ext cx="5692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Monotype Corsiva" panose="03010101010201010101" pitchFamily="66" charset="0"/>
              </a:rPr>
              <a:t> </a:t>
            </a:r>
            <a:endParaRPr lang="ru-RU" sz="2800" b="1" dirty="0"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12135" y="2137893"/>
            <a:ext cx="80235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Monotype Corsiva" panose="03010101010201010101" pitchFamily="66" charset="0"/>
              </a:rPr>
              <a:t>Спасибо за внимание!</a:t>
            </a:r>
            <a:endParaRPr lang="ru-RU" sz="40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4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rcRect l="4186" t="3950" r="3621" b="4990"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554182" y="858982"/>
            <a:ext cx="11236036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8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Times New Roman" panose="02020603050405020304" pitchFamily="18" charset="0"/>
            </a:endParaRPr>
          </a:p>
          <a:p>
            <a:pPr algn="r"/>
            <a:endParaRPr lang="ru-RU" sz="2800" b="1" i="1" dirty="0" smtClean="0">
              <a:latin typeface="Monotype Corsiva" pitchFamily="66" charset="0"/>
              <a:cs typeface="Times New Roman" panose="02020603050405020304" pitchFamily="18" charset="0"/>
            </a:endParaRPr>
          </a:p>
          <a:p>
            <a:pPr algn="r"/>
            <a:endParaRPr lang="ru-RU" sz="2800" b="1" i="1" dirty="0" smtClean="0">
              <a:latin typeface="Monotype Corsiva" pitchFamily="66" charset="0"/>
              <a:cs typeface="Times New Roman" panose="02020603050405020304" pitchFamily="18" charset="0"/>
            </a:endParaRPr>
          </a:p>
          <a:p>
            <a:pPr algn="r"/>
            <a:endParaRPr lang="ru-RU" sz="2800" b="1" i="1" dirty="0" smtClean="0">
              <a:latin typeface="Monotype Corsiva" pitchFamily="66" charset="0"/>
              <a:cs typeface="Times New Roman" panose="02020603050405020304" pitchFamily="18" charset="0"/>
            </a:endParaRPr>
          </a:p>
          <a:p>
            <a:pPr algn="r"/>
            <a:endParaRPr lang="ru-RU" sz="3200" b="1" i="1" dirty="0" smtClean="0">
              <a:latin typeface="Monotype Corsiva" pitchFamily="66" charset="0"/>
              <a:cs typeface="Times New Roman" panose="02020603050405020304" pitchFamily="18" charset="0"/>
            </a:endParaRPr>
          </a:p>
          <a:p>
            <a:pPr algn="r"/>
            <a:endParaRPr lang="ru-RU" sz="3200" b="1" i="1" dirty="0" smtClean="0">
              <a:latin typeface="Monotype Corsiva" pitchFamily="66" charset="0"/>
              <a:cs typeface="Times New Roman" panose="02020603050405020304" pitchFamily="18" charset="0"/>
            </a:endParaRPr>
          </a:p>
          <a:p>
            <a:pPr algn="ctr"/>
            <a:endParaRPr lang="ru-RU" sz="5400" b="1" i="1" dirty="0" smtClean="0">
              <a:latin typeface="Monotype Corsiva" pitchFamily="66" charset="0"/>
              <a:cs typeface="Times New Roman" panose="02020603050405020304" pitchFamily="18" charset="0"/>
            </a:endParaRPr>
          </a:p>
          <a:p>
            <a:pPr algn="ctr"/>
            <a:endParaRPr lang="ru-RU" sz="5400" b="1" i="1" dirty="0" smtClean="0">
              <a:latin typeface="Monotype Corsiva" pitchFamily="66" charset="0"/>
              <a:cs typeface="Times New Roman" panose="02020603050405020304" pitchFamily="18" charset="0"/>
            </a:endParaRPr>
          </a:p>
          <a:p>
            <a:pPr algn="ctr"/>
            <a:endParaRPr lang="ru-RU" sz="5400" b="1" i="1" dirty="0"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77" y="1076020"/>
            <a:ext cx="4051212" cy="3062226"/>
          </a:xfrm>
          <a:prstGeom prst="rect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</p:pic>
      <p:pic>
        <p:nvPicPr>
          <p:cNvPr id="18" name="Рисунок 1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3351" y="2192215"/>
            <a:ext cx="3220433" cy="3539172"/>
          </a:xfrm>
          <a:prstGeom prst="rect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</p:pic>
      <p:pic>
        <p:nvPicPr>
          <p:cNvPr id="19" name="Рисунок 1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3955" y="1112617"/>
            <a:ext cx="4031859" cy="3251193"/>
          </a:xfrm>
          <a:prstGeom prst="rect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658424" y="4288678"/>
            <a:ext cx="32197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«</a:t>
            </a:r>
            <a:r>
              <a:rPr lang="ru-RU" sz="3200" b="1" dirty="0" err="1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Кибет</a:t>
            </a:r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» «Магазин»</a:t>
            </a:r>
            <a:endParaRPr lang="ru-RU" sz="3200" b="1" dirty="0">
              <a:solidFill>
                <a:srgbClr val="00206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17569" y="1445330"/>
            <a:ext cx="27568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«Автобус»</a:t>
            </a:r>
            <a:endParaRPr lang="ru-RU" sz="3200" b="1" dirty="0">
              <a:solidFill>
                <a:srgbClr val="00206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482143" y="4654169"/>
            <a:ext cx="32956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«Развесь правильно одежду»</a:t>
            </a:r>
            <a:endParaRPr lang="ru-RU" sz="3200" b="1" dirty="0">
              <a:solidFill>
                <a:srgbClr val="00206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87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rcRect l="4186" t="3950" r="3621" b="4990"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554182" y="858982"/>
            <a:ext cx="11236036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8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Times New Roman" panose="02020603050405020304" pitchFamily="18" charset="0"/>
            </a:endParaRPr>
          </a:p>
          <a:p>
            <a:endParaRPr lang="ru-RU" sz="2800" b="1" i="1" dirty="0" smtClean="0">
              <a:latin typeface="Monotype Corsiva" pitchFamily="66" charset="0"/>
              <a:cs typeface="Times New Roman" panose="02020603050405020304" pitchFamily="18" charset="0"/>
            </a:endParaRPr>
          </a:p>
          <a:p>
            <a:r>
              <a:rPr lang="ru-RU" sz="2800" b="1" i="1" dirty="0" smtClean="0">
                <a:latin typeface="Monotype Corsiva" pitchFamily="66" charset="0"/>
                <a:cs typeface="Times New Roman" panose="02020603050405020304" pitchFamily="18" charset="0"/>
              </a:rPr>
              <a:t>				</a:t>
            </a:r>
            <a:r>
              <a:rPr lang="ru-RU" sz="3200" b="1" i="1" dirty="0" smtClean="0">
                <a:solidFill>
                  <a:srgbClr val="002060"/>
                </a:solidFill>
                <a:latin typeface="Monotype Corsiva" pitchFamily="66" charset="0"/>
                <a:cs typeface="Times New Roman" panose="02020603050405020304" pitchFamily="18" charset="0"/>
              </a:rPr>
              <a:t>«</a:t>
            </a:r>
            <a:r>
              <a:rPr lang="ru-RU" sz="3200" b="1" i="1" dirty="0" err="1" smtClean="0">
                <a:solidFill>
                  <a:srgbClr val="002060"/>
                </a:solidFill>
                <a:latin typeface="Monotype Corsiva" pitchFamily="66" charset="0"/>
                <a:cs typeface="Times New Roman" panose="02020603050405020304" pitchFamily="18" charset="0"/>
              </a:rPr>
              <a:t>Кибет</a:t>
            </a:r>
            <a:r>
              <a:rPr lang="ru-RU" sz="3200" b="1" i="1" dirty="0" smtClean="0">
                <a:solidFill>
                  <a:srgbClr val="002060"/>
                </a:solidFill>
                <a:latin typeface="Monotype Corsiva" pitchFamily="66" charset="0"/>
                <a:cs typeface="Times New Roman" panose="02020603050405020304" pitchFamily="18" charset="0"/>
              </a:rPr>
              <a:t>» «Магазин»</a:t>
            </a:r>
            <a:r>
              <a:rPr lang="ru-RU" sz="2800" b="1" i="1" dirty="0" smtClean="0">
                <a:latin typeface="Monotype Corsiva" pitchFamily="66" charset="0"/>
                <a:cs typeface="Times New Roman" panose="02020603050405020304" pitchFamily="18" charset="0"/>
              </a:rPr>
              <a:t>			     </a:t>
            </a:r>
          </a:p>
          <a:p>
            <a:pPr algn="r"/>
            <a:endParaRPr lang="ru-RU" sz="2800" b="1" i="1" dirty="0" smtClean="0">
              <a:latin typeface="Monotype Corsiva" pitchFamily="66" charset="0"/>
              <a:cs typeface="Times New Roman" panose="02020603050405020304" pitchFamily="18" charset="0"/>
            </a:endParaRPr>
          </a:p>
          <a:p>
            <a:pPr algn="r"/>
            <a:endParaRPr lang="ru-RU" sz="2800" b="1" i="1" dirty="0" smtClean="0">
              <a:latin typeface="Monotype Corsiva" pitchFamily="66" charset="0"/>
              <a:cs typeface="Times New Roman" panose="02020603050405020304" pitchFamily="18" charset="0"/>
            </a:endParaRPr>
          </a:p>
          <a:p>
            <a:pPr algn="r"/>
            <a:endParaRPr lang="ru-RU" sz="3200" b="1" i="1" dirty="0" smtClean="0">
              <a:latin typeface="Monotype Corsiva" pitchFamily="66" charset="0"/>
              <a:cs typeface="Times New Roman" panose="02020603050405020304" pitchFamily="18" charset="0"/>
            </a:endParaRPr>
          </a:p>
          <a:p>
            <a:pPr algn="r"/>
            <a:endParaRPr lang="ru-RU" sz="3200" b="1" i="1" dirty="0" smtClean="0">
              <a:latin typeface="Monotype Corsiva" pitchFamily="66" charset="0"/>
              <a:cs typeface="Times New Roman" panose="02020603050405020304" pitchFamily="18" charset="0"/>
            </a:endParaRPr>
          </a:p>
          <a:p>
            <a:pPr algn="ctr"/>
            <a:endParaRPr lang="ru-RU" sz="5400" b="1" i="1" dirty="0" smtClean="0">
              <a:latin typeface="Monotype Corsiva" pitchFamily="66" charset="0"/>
              <a:cs typeface="Times New Roman" panose="02020603050405020304" pitchFamily="18" charset="0"/>
            </a:endParaRPr>
          </a:p>
          <a:p>
            <a:pPr algn="ctr"/>
            <a:endParaRPr lang="ru-RU" sz="5400" b="1" i="1" dirty="0" smtClean="0">
              <a:latin typeface="Monotype Corsiva" pitchFamily="66" charset="0"/>
              <a:cs typeface="Times New Roman" panose="02020603050405020304" pitchFamily="18" charset="0"/>
            </a:endParaRPr>
          </a:p>
          <a:p>
            <a:pPr algn="ctr"/>
            <a:endParaRPr lang="ru-RU" sz="5400" b="1" i="1" dirty="0"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70" y="2197465"/>
            <a:ext cx="3560913" cy="3559392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463" y="2197465"/>
            <a:ext cx="3935756" cy="3559392"/>
          </a:xfrm>
          <a:prstGeom prst="rect">
            <a:avLst/>
          </a:prstGeom>
          <a:ln w="38100">
            <a:solidFill>
              <a:schemeClr val="accent4">
                <a:lumMod val="50000"/>
              </a:schemeClr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6044" y="2197465"/>
            <a:ext cx="3505200" cy="3559392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4887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rcRect l="4186" t="3950" r="3621" b="4990"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554182" y="858982"/>
            <a:ext cx="11236036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latin typeface="Monotype Corsiva" pitchFamily="66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latin typeface="Monotype Corsiva" pitchFamily="66" charset="0"/>
                <a:cs typeface="Times New Roman" panose="02020603050405020304" pitchFamily="18" charset="0"/>
              </a:rPr>
              <a:t>                                              </a:t>
            </a:r>
          </a:p>
          <a:p>
            <a:r>
              <a:rPr lang="ru-RU" sz="2800" b="1" i="1" dirty="0">
                <a:solidFill>
                  <a:srgbClr val="002060"/>
                </a:solidFill>
                <a:latin typeface="Monotype Corsiva" pitchFamily="66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Monotype Corsiva" pitchFamily="66" charset="0"/>
                <a:cs typeface="Times New Roman" panose="02020603050405020304" pitchFamily="18" charset="0"/>
              </a:rPr>
              <a:t>                                            </a:t>
            </a:r>
            <a:r>
              <a:rPr lang="ru-RU" sz="3200" b="1" i="1" dirty="0" smtClean="0">
                <a:solidFill>
                  <a:srgbClr val="002060"/>
                </a:solidFill>
                <a:latin typeface="Monotype Corsiva" pitchFamily="66" charset="0"/>
                <a:cs typeface="Times New Roman" panose="02020603050405020304" pitchFamily="18" charset="0"/>
              </a:rPr>
              <a:t>«</a:t>
            </a:r>
            <a:r>
              <a:rPr lang="ru-RU" sz="3200" b="1" i="1" dirty="0" err="1">
                <a:solidFill>
                  <a:srgbClr val="002060"/>
                </a:solidFill>
                <a:latin typeface="Monotype Corsiva" pitchFamily="66" charset="0"/>
                <a:cs typeface="Times New Roman" panose="02020603050405020304" pitchFamily="18" charset="0"/>
              </a:rPr>
              <a:t>Кибет</a:t>
            </a:r>
            <a:r>
              <a:rPr lang="ru-RU" sz="3200" b="1" i="1" dirty="0">
                <a:solidFill>
                  <a:srgbClr val="002060"/>
                </a:solidFill>
                <a:latin typeface="Monotype Corsiva" pitchFamily="66" charset="0"/>
                <a:cs typeface="Times New Roman" panose="02020603050405020304" pitchFamily="18" charset="0"/>
              </a:rPr>
              <a:t>» «Магазин»</a:t>
            </a:r>
            <a:endParaRPr lang="ru-RU" sz="3200" b="1" i="1" dirty="0" smtClean="0">
              <a:latin typeface="Monotype Corsiva" pitchFamily="66" charset="0"/>
              <a:cs typeface="Times New Roman" panose="02020603050405020304" pitchFamily="18" charset="0"/>
            </a:endParaRPr>
          </a:p>
          <a:p>
            <a:r>
              <a:rPr lang="ru-RU" sz="2800" b="1" i="1" dirty="0" smtClean="0">
                <a:latin typeface="Monotype Corsiva" pitchFamily="66" charset="0"/>
                <a:cs typeface="Times New Roman" panose="02020603050405020304" pitchFamily="18" charset="0"/>
              </a:rPr>
              <a:t>								  </a:t>
            </a:r>
            <a:endParaRPr lang="ru-RU" sz="3200" b="1" i="1" dirty="0" smtClean="0">
              <a:latin typeface="Monotype Corsiva" pitchFamily="66" charset="0"/>
              <a:cs typeface="Times New Roman" panose="02020603050405020304" pitchFamily="18" charset="0"/>
            </a:endParaRPr>
          </a:p>
          <a:p>
            <a:r>
              <a:rPr lang="ru-RU" sz="2800" b="1" i="1" dirty="0" smtClean="0">
                <a:latin typeface="Monotype Corsiva" pitchFamily="66" charset="0"/>
                <a:cs typeface="Times New Roman" panose="02020603050405020304" pitchFamily="18" charset="0"/>
              </a:rPr>
              <a:t>								    </a:t>
            </a:r>
          </a:p>
          <a:p>
            <a:endParaRPr lang="ru-RU" sz="2800" b="1" i="1" dirty="0" smtClean="0">
              <a:latin typeface="Monotype Corsiva" pitchFamily="66" charset="0"/>
              <a:cs typeface="Times New Roman" panose="02020603050405020304" pitchFamily="18" charset="0"/>
            </a:endParaRPr>
          </a:p>
          <a:p>
            <a:r>
              <a:rPr lang="ru-RU" sz="2800" b="1" i="1" dirty="0" smtClean="0">
                <a:latin typeface="Monotype Corsiva" pitchFamily="66" charset="0"/>
                <a:cs typeface="Times New Roman" panose="02020603050405020304" pitchFamily="18" charset="0"/>
              </a:rPr>
              <a:t>								     </a:t>
            </a:r>
          </a:p>
          <a:p>
            <a:pPr algn="r"/>
            <a:endParaRPr lang="ru-RU" sz="2800" b="1" i="1" dirty="0" smtClean="0">
              <a:latin typeface="Monotype Corsiva" pitchFamily="66" charset="0"/>
              <a:cs typeface="Times New Roman" panose="02020603050405020304" pitchFamily="18" charset="0"/>
            </a:endParaRPr>
          </a:p>
          <a:p>
            <a:pPr algn="r"/>
            <a:endParaRPr lang="ru-RU" sz="2800" b="1" i="1" dirty="0" smtClean="0">
              <a:latin typeface="Monotype Corsiva" pitchFamily="66" charset="0"/>
              <a:cs typeface="Times New Roman" panose="02020603050405020304" pitchFamily="18" charset="0"/>
            </a:endParaRPr>
          </a:p>
          <a:p>
            <a:pPr algn="r"/>
            <a:endParaRPr lang="ru-RU" sz="3200" b="1" i="1" dirty="0" smtClean="0">
              <a:latin typeface="Monotype Corsiva" pitchFamily="66" charset="0"/>
              <a:cs typeface="Times New Roman" panose="02020603050405020304" pitchFamily="18" charset="0"/>
            </a:endParaRPr>
          </a:p>
          <a:p>
            <a:pPr algn="r"/>
            <a:endParaRPr lang="ru-RU" sz="3200" b="1" i="1" dirty="0" smtClean="0">
              <a:latin typeface="Monotype Corsiva" pitchFamily="66" charset="0"/>
              <a:cs typeface="Times New Roman" panose="02020603050405020304" pitchFamily="18" charset="0"/>
            </a:endParaRPr>
          </a:p>
          <a:p>
            <a:pPr algn="ctr"/>
            <a:endParaRPr lang="ru-RU" sz="5400" b="1" i="1" dirty="0" smtClean="0">
              <a:latin typeface="Monotype Corsiva" pitchFamily="66" charset="0"/>
              <a:cs typeface="Times New Roman" panose="02020603050405020304" pitchFamily="18" charset="0"/>
            </a:endParaRPr>
          </a:p>
          <a:p>
            <a:pPr algn="ctr"/>
            <a:endParaRPr lang="ru-RU" sz="5400" b="1" i="1" dirty="0" smtClean="0">
              <a:latin typeface="Monotype Corsiva" pitchFamily="66" charset="0"/>
              <a:cs typeface="Times New Roman" panose="02020603050405020304" pitchFamily="18" charset="0"/>
            </a:endParaRPr>
          </a:p>
          <a:p>
            <a:pPr algn="ctr"/>
            <a:endParaRPr lang="ru-RU" sz="5400" b="1" i="1" dirty="0"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896" y="1265345"/>
            <a:ext cx="3320213" cy="3300995"/>
          </a:xfrm>
          <a:prstGeom prst="rect">
            <a:avLst/>
          </a:prstGeom>
          <a:ln w="38100">
            <a:solidFill>
              <a:schemeClr val="accent4">
                <a:lumMod val="50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8890" y="2743200"/>
            <a:ext cx="3789267" cy="3224038"/>
          </a:xfrm>
          <a:prstGeom prst="rect">
            <a:avLst/>
          </a:prstGeom>
          <a:ln w="38100">
            <a:solidFill>
              <a:schemeClr val="accent4">
                <a:lumMod val="50000"/>
              </a:schemeClr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943" y="1264647"/>
            <a:ext cx="3955166" cy="2957105"/>
          </a:xfrm>
          <a:prstGeom prst="rect">
            <a:avLst/>
          </a:prstGeom>
          <a:ln w="38100">
            <a:solidFill>
              <a:schemeClr val="accent4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0691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rcRect l="4186" t="3950" r="3621" b="4990"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180" y="1798228"/>
            <a:ext cx="4494727" cy="3958628"/>
          </a:xfrm>
          <a:prstGeom prst="rect">
            <a:avLst/>
          </a:prstGeom>
          <a:ln w="38100">
            <a:solidFill>
              <a:schemeClr val="accent4">
                <a:lumMod val="50000"/>
              </a:schemeClr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3734873" y="1275008"/>
            <a:ext cx="44303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             «Автобус»</a:t>
            </a:r>
            <a:endParaRPr lang="ru-RU" sz="32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90" y="1227878"/>
            <a:ext cx="3111980" cy="3421395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6967" y="1227878"/>
            <a:ext cx="3470971" cy="3707489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4887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rcRect l="4186" t="3950" r="3621" b="4990"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734873" y="1275008"/>
            <a:ext cx="5692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Monotype Corsiva" panose="03010101010201010101" pitchFamily="66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«Развесь одежду правильно»</a:t>
            </a:r>
            <a:endParaRPr lang="ru-RU" sz="32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847" y="1981316"/>
            <a:ext cx="4239297" cy="3799268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59" y="1280212"/>
            <a:ext cx="3478521" cy="3613760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611" y="1275008"/>
            <a:ext cx="3773510" cy="3618964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3174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rcRect l="4186" t="3950" r="3621" b="4990"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760630" y="1236372"/>
            <a:ext cx="44303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Monotype Corsiva" panose="03010101010201010101" pitchFamily="66" charset="0"/>
              </a:rPr>
              <a:t>              </a:t>
            </a:r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«Автобус»</a:t>
            </a:r>
            <a:endParaRPr lang="ru-RU" sz="32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36" y="1821147"/>
            <a:ext cx="4685381" cy="3503054"/>
          </a:xfrm>
          <a:prstGeom prst="rect">
            <a:avLst/>
          </a:prstGeom>
          <a:ln w="38100">
            <a:solidFill>
              <a:schemeClr val="accent4">
                <a:lumMod val="50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113" y="1821147"/>
            <a:ext cx="4685381" cy="3503054"/>
          </a:xfrm>
          <a:prstGeom prst="rect">
            <a:avLst/>
          </a:prstGeom>
          <a:ln w="38100">
            <a:solidFill>
              <a:schemeClr val="accent4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23465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rcRect l="4186" t="3950" r="3621" b="4990"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734873" y="1275008"/>
            <a:ext cx="5692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Monotype Corsiva" panose="03010101010201010101" pitchFamily="66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«Развесь одежду правильно»</a:t>
            </a:r>
            <a:endParaRPr lang="ru-RU" sz="32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419" y="1859783"/>
            <a:ext cx="4754283" cy="3554569"/>
          </a:xfrm>
          <a:prstGeom prst="rect">
            <a:avLst/>
          </a:prstGeom>
          <a:ln w="38100">
            <a:solidFill>
              <a:schemeClr val="accent4">
                <a:lumMod val="50000"/>
              </a:schemeClr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121" y="1859783"/>
            <a:ext cx="5275172" cy="3554569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4529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rcRect l="4186" t="3950" r="3621" b="4990"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734873" y="1275008"/>
            <a:ext cx="5692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Monotype Corsiva" panose="03010101010201010101" pitchFamily="66" charset="0"/>
              </a:rPr>
              <a:t> </a:t>
            </a:r>
            <a:endParaRPr lang="ru-RU" sz="2800" b="1" dirty="0"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569" y="1336973"/>
            <a:ext cx="3602422" cy="4571458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30" y="1798229"/>
            <a:ext cx="3662050" cy="3533626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1798227"/>
            <a:ext cx="4185138" cy="3533627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88535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448</TotalTime>
  <Words>97</Words>
  <Application>Microsoft Office PowerPoint</Application>
  <PresentationFormat>Широкоэкранный</PresentationFormat>
  <Paragraphs>49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Candara</vt:lpstr>
      <vt:lpstr>Monotype Corsiva</vt:lpstr>
      <vt:lpstr>Symbol</vt:lpstr>
      <vt:lpstr>Times New Roman</vt:lpstr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42</cp:revision>
  <dcterms:created xsi:type="dcterms:W3CDTF">2021-02-13T04:56:19Z</dcterms:created>
  <dcterms:modified xsi:type="dcterms:W3CDTF">2023-10-02T07:50:42Z</dcterms:modified>
</cp:coreProperties>
</file>