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61" r:id="rId5"/>
    <p:sldId id="257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esktop\&#1088;&#1072;&#1073;&#1086;&#1090;&#1072;%20&#1089;&#1072;&#1076;\&#1087;&#1077;&#1076;&#1072;&#1075;&#1086;&#1075;&#1080;&#1095;&#1077;&#1089;&#1082;&#1080;&#1081;%20&#1076;&#1077;&#1073;&#1102;&#1090;\&#1079;&#1074;&#1091;&#1082;%20&#1089;&#1084;&#1089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esktop\&#1088;&#1072;&#1073;&#1086;&#1090;&#1072;%20&#1089;&#1072;&#1076;\&#1087;&#1077;&#1076;&#1072;&#1075;&#1086;&#1075;&#1080;&#1095;&#1077;&#1089;&#1082;&#1080;&#1081;%20&#1076;&#1077;&#1073;&#1102;&#1090;\sportivnaya-gimnastika-barbariki-u-druzei_ImET94dG.mp3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89143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звук см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4714884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370058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714488"/>
            <a:ext cx="486689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4214810" y="3143248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547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14192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28"/>
            <a:ext cx="16954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714488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3786988" y="856450"/>
            <a:ext cx="1714488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143116"/>
            <a:ext cx="1928826" cy="1838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000240"/>
            <a:ext cx="2143140" cy="217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2000240"/>
            <a:ext cx="2143140" cy="205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4214818"/>
            <a:ext cx="1785950" cy="20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3929066"/>
            <a:ext cx="2952215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15074" y="4357694"/>
            <a:ext cx="222132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6.63275E-6 L 1.01598 -0.50369 " pathEditMode="relative" ptsTypes="AA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1184E-6 L -0.73229 -0.61887 " pathEditMode="relative" ptsTypes="AA">
                                      <p:cBhvr>
                                        <p:cTn id="1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96532E-6 L 0.00782 -0.81803 " pathEditMode="relative" ptsTypes="AA">
                                      <p:cBhvr>
                                        <p:cTn id="14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2.60116E-6 L 0.98421 -1.1748 " pathEditMode="relative" ptsTypes="AA">
                                      <p:cBhvr>
                                        <p:cTn id="1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27168E-6 L -0.3309 -1.1852 " pathEditMode="relative" ptsTypes="AA">
                                      <p:cBhvr>
                                        <p:cTn id="22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31214E-7 L -0.92136 -1.30034 " pathEditMode="relative" ptsTypes="AA">
                                      <p:cBhvr>
                                        <p:cTn id="2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14290"/>
            <a:ext cx="5950081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sportivnaya-gimnastika-barbariki-u-druzei_ImET94d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357554" y="3857628"/>
            <a:ext cx="78581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893953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PresentationFormat>Экран (4:3)</PresentationFormat>
  <Paragraphs>0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123</cp:lastModifiedBy>
  <cp:revision>7</cp:revision>
  <dcterms:modified xsi:type="dcterms:W3CDTF">2023-10-02T21:22:42Z</dcterms:modified>
</cp:coreProperties>
</file>