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4" r:id="rId5"/>
    <p:sldId id="259" r:id="rId6"/>
    <p:sldId id="271" r:id="rId7"/>
    <p:sldId id="263" r:id="rId8"/>
    <p:sldId id="276" r:id="rId9"/>
    <p:sldId id="27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FC0AB-F2F9-4EF1-AC3A-49B613E00105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2571-7993-4248-BFF2-F95BAE7CB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FC0AB-F2F9-4EF1-AC3A-49B613E00105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2571-7993-4248-BFF2-F95BAE7CB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FC0AB-F2F9-4EF1-AC3A-49B613E00105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2571-7993-4248-BFF2-F95BAE7CBD4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FC0AB-F2F9-4EF1-AC3A-49B613E00105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2571-7993-4248-BFF2-F95BAE7CBD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FC0AB-F2F9-4EF1-AC3A-49B613E00105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2571-7993-4248-BFF2-F95BAE7CB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FC0AB-F2F9-4EF1-AC3A-49B613E00105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2571-7993-4248-BFF2-F95BAE7CBD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FC0AB-F2F9-4EF1-AC3A-49B613E00105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2571-7993-4248-BFF2-F95BAE7CB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FC0AB-F2F9-4EF1-AC3A-49B613E00105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2571-7993-4248-BFF2-F95BAE7CB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FC0AB-F2F9-4EF1-AC3A-49B613E00105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2571-7993-4248-BFF2-F95BAE7CB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FC0AB-F2F9-4EF1-AC3A-49B613E00105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2571-7993-4248-BFF2-F95BAE7CBD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FC0AB-F2F9-4EF1-AC3A-49B613E00105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2571-7993-4248-BFF2-F95BAE7CBD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51FC0AB-F2F9-4EF1-AC3A-49B613E00105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CF52571-7993-4248-BFF2-F95BAE7CBD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3312369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 казенное образовательное учреждение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детский сад «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Джангар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тему: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«День Победы»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нравственно-патриотическому воспитанию</a:t>
            </a:r>
            <a:b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 старшей  группе.</a:t>
            </a:r>
            <a:r>
              <a:rPr lang="ru-RU" sz="3100" b="1" dirty="0" smtClean="0">
                <a:solidFill>
                  <a:schemeClr val="tx1"/>
                </a:solidFill>
              </a:rPr>
              <a:t/>
            </a:r>
            <a:br>
              <a:rPr lang="ru-RU" sz="3100" b="1" dirty="0" smtClean="0">
                <a:solidFill>
                  <a:schemeClr val="tx1"/>
                </a:solidFill>
              </a:rPr>
            </a:br>
            <a:endParaRPr lang="ru-RU" sz="31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725144"/>
            <a:ext cx="3672408" cy="122413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Разработала: Воспитатель</a:t>
            </a:r>
          </a:p>
          <a:p>
            <a:r>
              <a:rPr 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Мочаева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Тамара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Климовна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94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/>
          <a:lstStyle/>
          <a:p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3-я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часть - Заключительная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C:\Users\Саглара\Desktop\9 мая\IMG_20190508_1053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9056" y="1556792"/>
            <a:ext cx="6824143" cy="4752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93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59626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Воспитание гражданско-патриотических чувств у детей-дошкольников, воспитание чувства гордости за подвиг своего народа в Великой Отечественной войне, уважения к ветеранам, обобщение и расширение знаний детей об истории Великой Отечественной войны через различные виды деятельности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Образовательные задачи проекта: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Обобщать и расширять знания детей об истории Великой Отечественной войны.</a:t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Воспитывать чувство патриотизма к Родине;</a:t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Способствовать формированию чувства гордости за свой народ, его боевые заслуги.</a:t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Продолжать развивать творческие способности в различных видах изобразительной и продуктивной деятельности.</a:t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Продолжать расширять сотрудничество с родителями воспитанников.</a:t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Воспитывать уважение к защитникам Отечества, памяти павших бойцов, ветеранам ВОВ.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34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602634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проекта.</a:t>
            </a:r>
            <a:br>
              <a:rPr lang="ru-RU" sz="2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	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 патриотического воспитания подрастающего поколения сегодня одна из наиболее актуальных проблем. Актуальность проблемы обусловлена тем, что социальная значимость такого качества как «гражданское самосознание» в обществе возрастает, а в полной мере эффективные и систематизированные средства,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способствуют 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повышению результативности воспитательного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процесса.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воспитания патриотических чувств подрастающего поколения очень важно, чтобы и окружающие взрослые, участвующие в создании социальной ситуации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     учили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 любить родные места</a:t>
            </a:r>
            <a:r>
              <a:rPr lang="ru-RU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0664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Познавательное развитие , речевое, художественно – эстетическое, физическое, социально – коммуникативное развитие.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 в процессе реализации проекта: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94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61248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Просмотр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иллюстраций с изображением памятников павшим воинам, иллюстраций 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войне.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1-я часть - Знакомство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Desktop\IMG_20200720_1541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18098"/>
            <a:ext cx="5357818" cy="4018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User\Desktop\IMG_20201228_09355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1809717"/>
            <a:ext cx="3786214" cy="5048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305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0465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Знакомство с ветеранами-воинами ВОВ</a:t>
            </a: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39849"/>
            <a:ext cx="288925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8844" y="2564904"/>
            <a:ext cx="2865437" cy="404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4281" y="1196752"/>
            <a:ext cx="2968625" cy="414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1484784"/>
            <a:ext cx="8064896" cy="46413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864096"/>
          </a:xfrm>
        </p:spPr>
        <p:txBody>
          <a:bodyPr/>
          <a:lstStyle/>
          <a:p>
            <a:r>
              <a:rPr lang="ru-RU" b="1" i="1" u="sng" dirty="0">
                <a:solidFill>
                  <a:schemeClr val="tx1"/>
                </a:solidFill>
              </a:rPr>
              <a:t>2-я часть </a:t>
            </a:r>
            <a:r>
              <a:rPr lang="ru-RU" b="1" i="1" u="sng" dirty="0" smtClean="0">
                <a:solidFill>
                  <a:schemeClr val="tx1"/>
                </a:solidFill>
              </a:rPr>
              <a:t>- Основная 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Саглара\Desktop\9 мая\IMG_20180418_101621.jpg"/>
          <p:cNvPicPr>
            <a:picLocks noChangeAspect="1" noChangeArrowheads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05" y="1052736"/>
            <a:ext cx="4824536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Саглара\Desktop\9 мая\IMG-12b94b607d6ce9d4d986dad7d994ee6e-V.jpg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4077072"/>
            <a:ext cx="5904656" cy="2780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Саглара\Desktop\9 мая\IMG_20180418_1016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6027681" cy="4408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4888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родителями.</a:t>
            </a:r>
            <a:endParaRPr lang="ru-RU" dirty="0"/>
          </a:p>
        </p:txBody>
      </p:sp>
      <p:pic>
        <p:nvPicPr>
          <p:cNvPr id="1027" name="Picture 3" descr="C:\Users\Lenovo\Desktop\IMG-5a9a619bf8f85a034730578d73ebf79c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340768"/>
            <a:ext cx="3528392" cy="470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Lenovo\Desktop\IMG-422ada061dc80ca0b3bcb8e3976a90a0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422447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22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3321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Изготовление голубков Мира</a:t>
            </a:r>
            <a:endParaRPr lang="ru-RU" sz="3600" dirty="0"/>
          </a:p>
        </p:txBody>
      </p:sp>
      <p:pic>
        <p:nvPicPr>
          <p:cNvPr id="3" name="Picture 2" descr="C:\Users\User\Downloads\IMG-0fed97ab9f5adac71417fafbcdc547cf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7715272" cy="5786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107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  Муниципальное  казенное образовательное учреждение детский сад «Джангар»  Проект  на тему: «День Победы» по нравственно-патриотическому воспитанию в старшей  группе. </vt:lpstr>
      <vt:lpstr>Цели: Воспитание гражданско-патриотических чувств у детей-дошкольников, воспитание чувства гордости за подвиг своего народа в Великой Отечественной войне, уважения к ветеранам, обобщение и расширение знаний детей об истории Великой Отечественной войны через различные виды деятельности.  Образовательные задачи проекта: 1. Обобщать и расширять знания детей об истории Великой Отечественной войны. 2. Воспитывать чувство патриотизма к Родине; 3. Способствовать формированию чувства гордости за свой народ, его боевые заслуги. 4. Продолжать развивать творческие способности в различных видах изобразительной и продуктивной деятельности. 5. Продолжать расширять сотрудничество с родителями воспитанников. 6. Воспитывать уважение к защитникам Отечества, памяти павших бойцов, ветеранам ВОВ.  </vt:lpstr>
      <vt:lpstr>Актуальность проекта.   Проблема патриотического воспитания подрастающего поколения сегодня одна из наиболее актуальных проблем. Актуальность проблемы обусловлена тем, что социальная значимость такого качества как «гражданское самосознание» в обществе возрастает, а в полной мере эффективные и систематизированные средства, способствуют  повышению результативности воспитательного процесса.      Для воспитания патриотических чувств подрастающего поколения очень важно, чтобы и окружающие взрослые, участвующие в создании социальной ситуации развития     учили детей любить родные места. </vt:lpstr>
      <vt:lpstr>Интеграция образовательных областей в процессе реализации проекта:</vt:lpstr>
      <vt:lpstr>1-я часть - Знакомство</vt:lpstr>
      <vt:lpstr>Знакомство с ветеранами-воинами ВОВ</vt:lpstr>
      <vt:lpstr>2-я часть - Основная </vt:lpstr>
      <vt:lpstr>Работа с родителями.</vt:lpstr>
      <vt:lpstr>Изготовление голубков Мира</vt:lpstr>
      <vt:lpstr>3-я часть - Заключительная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казенное образовательное учреждение детский сад «Джангар»  Проект  на тему: «День Победы» по нравственно-патриотическому воспитанию в старшей  группе.</dc:title>
  <dc:creator>Lenovo</dc:creator>
  <cp:lastModifiedBy>bm30722</cp:lastModifiedBy>
  <cp:revision>16</cp:revision>
  <dcterms:modified xsi:type="dcterms:W3CDTF">2023-10-02T15:20:41Z</dcterms:modified>
</cp:coreProperties>
</file>