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66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1675-2117-4D51-AEF4-71DA09544444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44AA-38B2-486D-8C69-F294DB843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206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1675-2117-4D51-AEF4-71DA09544444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44AA-38B2-486D-8C69-F294DB843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987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1675-2117-4D51-AEF4-71DA09544444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44AA-38B2-486D-8C69-F294DB8432F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0101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1675-2117-4D51-AEF4-71DA09544444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44AA-38B2-486D-8C69-F294DB843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82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1675-2117-4D51-AEF4-71DA09544444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44AA-38B2-486D-8C69-F294DB8432F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10594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1675-2117-4D51-AEF4-71DA09544444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44AA-38B2-486D-8C69-F294DB843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463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1675-2117-4D51-AEF4-71DA09544444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44AA-38B2-486D-8C69-F294DB843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405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1675-2117-4D51-AEF4-71DA09544444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44AA-38B2-486D-8C69-F294DB843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60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1675-2117-4D51-AEF4-71DA09544444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44AA-38B2-486D-8C69-F294DB843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17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1675-2117-4D51-AEF4-71DA09544444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44AA-38B2-486D-8C69-F294DB843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1675-2117-4D51-AEF4-71DA09544444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44AA-38B2-486D-8C69-F294DB843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688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1675-2117-4D51-AEF4-71DA09544444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44AA-38B2-486D-8C69-F294DB843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023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1675-2117-4D51-AEF4-71DA09544444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44AA-38B2-486D-8C69-F294DB843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1675-2117-4D51-AEF4-71DA09544444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44AA-38B2-486D-8C69-F294DB843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124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1675-2117-4D51-AEF4-71DA09544444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44AA-38B2-486D-8C69-F294DB843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72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44AA-38B2-486D-8C69-F294DB8432F4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1675-2117-4D51-AEF4-71DA09544444}" type="datetimeFigureOut">
              <a:rPr lang="ru-RU" smtClean="0"/>
              <a:t>25.04.2023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84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A1675-2117-4D51-AEF4-71DA09544444}" type="datetimeFigureOut">
              <a:rPr lang="ru-RU" smtClean="0"/>
              <a:t>25.04.2023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F3644AA-38B2-486D-8C69-F294DB843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618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991" y="4203236"/>
            <a:ext cx="6044539" cy="1646302"/>
          </a:xfrm>
        </p:spPr>
        <p:txBody>
          <a:bodyPr/>
          <a:lstStyle/>
          <a:p>
            <a:pPr algn="l"/>
            <a:r>
              <a:rPr lang="ru-RU" sz="2800" dirty="0" smtClean="0"/>
              <a:t>Воспитатель</a:t>
            </a:r>
            <a:br>
              <a:rPr lang="ru-RU" sz="2800" dirty="0" smtClean="0"/>
            </a:br>
            <a:r>
              <a:rPr lang="ru-RU" sz="2800" dirty="0" smtClean="0"/>
              <a:t>Филиппова </a:t>
            </a:r>
            <a:r>
              <a:rPr lang="ru-RU" sz="2800" dirty="0"/>
              <a:t>Т</a:t>
            </a:r>
            <a:r>
              <a:rPr lang="ru-RU" sz="2800" dirty="0" smtClean="0"/>
              <a:t>атьяна Георгиевна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95775"/>
            <a:ext cx="4381500" cy="2562225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659467" y="2556934"/>
            <a:ext cx="7766936" cy="16463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mtClean="0"/>
              <a:t>Современные технологии</a:t>
            </a:r>
            <a:br>
              <a:rPr lang="ru-RU" smtClean="0"/>
            </a:br>
            <a:r>
              <a:rPr lang="ru-RU" smtClean="0"/>
              <a:t>на музыкальных занятиях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584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59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55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0202701" cy="1320800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Основные принципы сингапурской технологии: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10202700" cy="3880773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взаимозависимость всех членов группы;</a:t>
            </a:r>
          </a:p>
          <a:p>
            <a:r>
              <a:rPr lang="ru-RU" sz="3600" dirty="0" smtClean="0"/>
              <a:t>личная ответственность каждого;</a:t>
            </a:r>
          </a:p>
          <a:p>
            <a:r>
              <a:rPr lang="ru-RU" sz="3600" dirty="0" smtClean="0"/>
              <a:t>равная доля участия каждого;</a:t>
            </a:r>
          </a:p>
          <a:p>
            <a:r>
              <a:rPr lang="ru-RU" sz="3600" dirty="0" smtClean="0"/>
              <a:t>рефлексия (обсуждение качества работы в команде).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09317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36" y="185061"/>
            <a:ext cx="5000110" cy="3737582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573" y="2425148"/>
            <a:ext cx="5696196" cy="42579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773" y="2351018"/>
            <a:ext cx="2133600" cy="157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02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01" y="159510"/>
            <a:ext cx="5192557" cy="3881437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756" y="2571750"/>
            <a:ext cx="5503317" cy="41137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424" y="2100228"/>
            <a:ext cx="2603500" cy="200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477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312" y="217714"/>
            <a:ext cx="9333565" cy="13208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</a:t>
            </a:r>
            <a:r>
              <a:rPr lang="ru-RU" b="1" dirty="0" err="1" smtClean="0"/>
              <a:t>Конэрс</a:t>
            </a:r>
            <a:r>
              <a:rPr lang="ru-RU" b="1" dirty="0" smtClean="0"/>
              <a:t>» - </a:t>
            </a:r>
            <a:r>
              <a:rPr lang="ru-RU" sz="2700" b="1" dirty="0"/>
              <a:t>распределение </a:t>
            </a:r>
            <a:r>
              <a:rPr lang="ru-RU" sz="2700" b="1" dirty="0" smtClean="0"/>
              <a:t>детей </a:t>
            </a:r>
            <a:r>
              <a:rPr lang="ru-RU" sz="2700" b="1" dirty="0"/>
              <a:t>по </a:t>
            </a:r>
            <a:r>
              <a:rPr lang="ru-RU" sz="2700" b="1" dirty="0" smtClean="0"/>
              <a:t>разным углам комнаты в зависимости от выбранного ими варианта ответа. </a:t>
            </a:r>
            <a:endParaRPr lang="ru-RU" sz="27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224" y="1389413"/>
            <a:ext cx="4505843" cy="33681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171" y="2904607"/>
            <a:ext cx="4677412" cy="34963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234" y="4333138"/>
            <a:ext cx="3577942" cy="2395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0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008" y="305059"/>
            <a:ext cx="4711062" cy="565635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«</a:t>
            </a:r>
            <a:r>
              <a:rPr lang="ru-RU" sz="3200" b="1" dirty="0" err="1" smtClean="0"/>
              <a:t>Мэнэдж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Мэт</a:t>
            </a:r>
            <a:r>
              <a:rPr lang="ru-RU" sz="3200" b="1" dirty="0" smtClean="0"/>
              <a:t>»</a:t>
            </a:r>
            <a:r>
              <a:rPr lang="ru-RU" sz="2500" dirty="0"/>
              <a:t> (</a:t>
            </a:r>
            <a:r>
              <a:rPr lang="ru-RU" sz="2500" dirty="0" err="1"/>
              <a:t>Manage</a:t>
            </a:r>
            <a:r>
              <a:rPr lang="ru-RU" sz="2500" dirty="0"/>
              <a:t> </a:t>
            </a:r>
            <a:r>
              <a:rPr lang="ru-RU" sz="2500" dirty="0" err="1"/>
              <a:t>Мat</a:t>
            </a:r>
            <a:r>
              <a:rPr lang="ru-RU" sz="2500" dirty="0"/>
              <a:t>) - </a:t>
            </a:r>
            <a:r>
              <a:rPr lang="ru-RU" sz="2600" dirty="0"/>
              <a:t>инструмент для управления </a:t>
            </a:r>
            <a:r>
              <a:rPr lang="ru-RU" sz="2600" dirty="0" smtClean="0"/>
              <a:t>группой. </a:t>
            </a:r>
            <a:r>
              <a:rPr lang="ru-RU" sz="2500" dirty="0" smtClean="0"/>
              <a:t/>
            </a:r>
            <a:br>
              <a:rPr lang="ru-RU" sz="2500" dirty="0" smtClean="0"/>
            </a:br>
            <a:r>
              <a:rPr lang="ru-RU" sz="2500" dirty="0" smtClean="0"/>
              <a:t/>
            </a:r>
            <a:br>
              <a:rPr lang="ru-RU" sz="2500" dirty="0" smtClean="0"/>
            </a:br>
            <a:r>
              <a:rPr lang="ru-RU" sz="2500" dirty="0" smtClean="0"/>
              <a:t>Табличка </a:t>
            </a:r>
            <a:r>
              <a:rPr lang="ru-RU" sz="2500" dirty="0"/>
              <a:t>в центре стола, позволяющая удобно и просто координировать</a:t>
            </a:r>
            <a:r>
              <a:rPr lang="ru-RU" sz="2500" dirty="0" smtClean="0"/>
              <a:t>.</a:t>
            </a:r>
            <a:r>
              <a:rPr lang="ru-RU" sz="2500" dirty="0"/>
              <a:t> Педагог использует таблички, которые дают возможность удобно и просто распределить </a:t>
            </a:r>
            <a:r>
              <a:rPr lang="ru-RU" sz="2500" dirty="0" smtClean="0"/>
              <a:t>детей </a:t>
            </a:r>
            <a:r>
              <a:rPr lang="ru-RU" sz="2500" dirty="0"/>
              <a:t>в одной команде для организации продуктивного </a:t>
            </a:r>
            <a:r>
              <a:rPr lang="ru-RU" sz="2500" dirty="0" smtClean="0"/>
              <a:t>образовательного процесса </a:t>
            </a:r>
            <a:r>
              <a:rPr lang="ru-RU" sz="2500" dirty="0"/>
              <a:t>в командах (например, партнер по плечу, по лицу</a:t>
            </a:r>
            <a:r>
              <a:rPr lang="ru-RU" sz="2500" dirty="0" smtClean="0"/>
              <a:t>;                                                </a:t>
            </a:r>
            <a:r>
              <a:rPr lang="ru-RU" sz="2500" dirty="0"/>
              <a:t>партнер А, Б).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071" y="1211304"/>
            <a:ext cx="6527738" cy="5255753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070" y="119270"/>
            <a:ext cx="2686088" cy="1731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399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0010" y="225288"/>
            <a:ext cx="4178738" cy="6506816"/>
          </a:xfrm>
        </p:spPr>
        <p:txBody>
          <a:bodyPr>
            <a:noAutofit/>
          </a:bodyPr>
          <a:lstStyle/>
          <a:p>
            <a:r>
              <a:rPr lang="ru-RU" sz="3200" b="1" u="sng" dirty="0" smtClean="0"/>
              <a:t>«МИКС </a:t>
            </a:r>
            <a:r>
              <a:rPr lang="ru-RU" sz="3200" b="1" u="sng" dirty="0"/>
              <a:t>ПЭА </a:t>
            </a:r>
            <a:r>
              <a:rPr lang="ru-RU" sz="3200" b="1" u="sng" dirty="0" smtClean="0"/>
              <a:t>ШЭА»</a:t>
            </a:r>
            <a:r>
              <a:rPr lang="ru-RU" sz="3200" b="1" dirty="0"/>
              <a:t> </a:t>
            </a:r>
            <a:r>
              <a:rPr lang="ru-RU" sz="2600" dirty="0"/>
              <a:t>– </a:t>
            </a: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dirty="0"/>
              <a:t/>
            </a:r>
            <a:br>
              <a:rPr lang="ru-RU" sz="2600" dirty="0"/>
            </a:br>
            <a:r>
              <a:rPr lang="ru-RU" sz="2600" dirty="0" smtClean="0"/>
              <a:t>структура</a:t>
            </a:r>
            <a:r>
              <a:rPr lang="ru-RU" sz="2600" dirty="0"/>
              <a:t>, в которой </a:t>
            </a:r>
            <a:r>
              <a:rPr lang="ru-RU" sz="2600" dirty="0" smtClean="0"/>
              <a:t>дети смешиваются </a:t>
            </a:r>
            <a:r>
              <a:rPr lang="ru-RU" sz="2600" dirty="0"/>
              <a:t>под музыку, образовывают пару, когда музыка прекращается, обсуждают предложенную тему, используя структуру РЕЛЛИ РОБИН (для коротких ответов) и ТАЙМД ПЭА ШЭА (для развернутых ответов).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392" y="476082"/>
            <a:ext cx="6638307" cy="56105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4617" y="2551248"/>
            <a:ext cx="866775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68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Сингапурская методика у детей формирует качества: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9301553" cy="446549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Мобильность и решительность;</a:t>
            </a:r>
          </a:p>
          <a:p>
            <a:r>
              <a:rPr lang="ru-RU" sz="2000" dirty="0" smtClean="0"/>
              <a:t>Предприимчивость и инициативность;</a:t>
            </a:r>
          </a:p>
          <a:p>
            <a:r>
              <a:rPr lang="ru-RU" sz="2000" dirty="0" err="1" smtClean="0"/>
              <a:t>Высоконравственность</a:t>
            </a:r>
            <a:r>
              <a:rPr lang="ru-RU" sz="2000" dirty="0" smtClean="0"/>
              <a:t>;</a:t>
            </a:r>
          </a:p>
          <a:p>
            <a:r>
              <a:rPr lang="ru-RU" sz="2000" dirty="0"/>
              <a:t>У</a:t>
            </a:r>
            <a:r>
              <a:rPr lang="ru-RU" sz="2000" dirty="0" smtClean="0"/>
              <a:t>мение делиться с другими и ставить интересы других на первое место;</a:t>
            </a:r>
          </a:p>
          <a:p>
            <a:r>
              <a:rPr lang="ru-RU" sz="2000" dirty="0" smtClean="0"/>
              <a:t>Умение проявлять заботу и беспокойство за других;</a:t>
            </a:r>
          </a:p>
          <a:p>
            <a:r>
              <a:rPr lang="ru-RU" sz="2000" dirty="0" smtClean="0"/>
              <a:t>Умение строить дружеские отношения;</a:t>
            </a:r>
          </a:p>
          <a:p>
            <a:r>
              <a:rPr lang="ru-RU" sz="2000" dirty="0" smtClean="0"/>
              <a:t>Умение работать в команде и ценить любую помощь;</a:t>
            </a:r>
          </a:p>
          <a:p>
            <a:r>
              <a:rPr lang="ru-RU" sz="2000" dirty="0" smtClean="0"/>
              <a:t>Понимать что значит воодушевлять и мотивировать других;</a:t>
            </a:r>
          </a:p>
          <a:p>
            <a:r>
              <a:rPr lang="ru-RU" sz="2000" dirty="0" smtClean="0"/>
              <a:t>Проявлять живой интерес к окружающим вещам.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01292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Синий и зеленый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144</TotalTime>
  <Words>123</Words>
  <Application>Microsoft Office PowerPoint</Application>
  <PresentationFormat>Произвольный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Грань</vt:lpstr>
      <vt:lpstr>Воспитатель Филиппова Татьяна Георгиевна </vt:lpstr>
      <vt:lpstr>Презентация PowerPoint</vt:lpstr>
      <vt:lpstr>Основные принципы сингапурской технологии: </vt:lpstr>
      <vt:lpstr>Презентация PowerPoint</vt:lpstr>
      <vt:lpstr>Презентация PowerPoint</vt:lpstr>
      <vt:lpstr>«Конэрс» - распределение детей по разным углам комнаты в зависимости от выбранного ими варианта ответа. </vt:lpstr>
      <vt:lpstr>«Мэнэдж Мэт» (Manage Мat) - инструмент для управления группой.   Табличка в центре стола, позволяющая удобно и просто координировать. Педагог использует таблички, которые дают возможность удобно и просто распределить детей в одной команде для организации продуктивного образовательного процесса в командах (например, партнер по плечу, по лицу;                                                партнер А, Б).</vt:lpstr>
      <vt:lpstr>«МИКС ПЭА ШЭА» –   структура, в которой дети смешиваются под музыку, образовывают пару, когда музыка прекращается, обсуждают предложенную тему, используя структуру РЕЛЛИ РОБИН (для коротких ответов) и ТАЙМД ПЭА ШЭА (для развернутых ответов).</vt:lpstr>
      <vt:lpstr>Сингапурская методика у детей формирует качества: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Современне</dc:title>
  <dc:creator>админ</dc:creator>
  <cp:lastModifiedBy>Лилия</cp:lastModifiedBy>
  <cp:revision>17</cp:revision>
  <dcterms:created xsi:type="dcterms:W3CDTF">2023-04-23T14:55:17Z</dcterms:created>
  <dcterms:modified xsi:type="dcterms:W3CDTF">2023-04-25T11:21:39Z</dcterms:modified>
</cp:coreProperties>
</file>