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77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0080625" cy="5670550"/>
  <p:notesSz cx="7559675" cy="10691813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744" y="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1">
            <a:extLst>
              <a:ext uri="{FF2B5EF4-FFF2-40B4-BE49-F238E27FC236}">
                <a16:creationId xmlns:a16="http://schemas.microsoft.com/office/drawing/2014/main" id="{1AF5A106-1E4A-4C29-BAB4-2F608CC665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58A8F932-D52F-4242-8044-24A38953F67C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4700" cy="400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66381863-5A52-46CE-810A-389E43D47D19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noProof="0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5806D24E-0329-42F5-9FD1-8A668FB6C6CA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8188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ClrTx/>
              <a:buFontTx/>
              <a:buNone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B921224F-D2AF-4E03-83F3-2433E425BC20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8187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ClrTx/>
              <a:buFontTx/>
              <a:buNone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94CB12E5-9B72-4C5A-9FAF-FC465AE0F363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8188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buClrTx/>
              <a:buFontTx/>
              <a:buNone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30DA2E99-99D4-44FE-90FD-56D00CFF2C81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ClrTx/>
              <a:buFontTx/>
              <a:buNone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fld id="{89E19093-77D7-4489-8C30-1E75F8C728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77D259FD-321B-4406-9DE0-E1CA11FDF64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6BC3E63-80AB-4190-9473-C52309B82BA8}" type="slidenum">
              <a:rPr lang="ru-RU" altLang="ru-RU" smtClean="0">
                <a:solidFill>
                  <a:srgbClr val="000000"/>
                </a:solidFill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71" name="Rectangle 1">
            <a:extLst>
              <a:ext uri="{FF2B5EF4-FFF2-40B4-BE49-F238E27FC236}">
                <a16:creationId xmlns:a16="http://schemas.microsoft.com/office/drawing/2014/main" id="{9C84A928-49D8-49F5-B821-C9F3FED7D0E1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7D6E55DA-33D3-48CE-A2FC-A4E86ABB6665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AFA8069A-D14B-457B-A95C-1757E6EB6D1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BB69194-3B53-4772-A808-ABF731151684}" type="slidenum">
              <a:rPr lang="ru-RU" altLang="ru-RU" smtClean="0">
                <a:solidFill>
                  <a:srgbClr val="000000"/>
                </a:solidFill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3" name="Rectangle 1">
            <a:extLst>
              <a:ext uri="{FF2B5EF4-FFF2-40B4-BE49-F238E27FC236}">
                <a16:creationId xmlns:a16="http://schemas.microsoft.com/office/drawing/2014/main" id="{D2F41C0A-B2F6-4E59-8A68-DB2DDA98C65D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4" name="Rectangle 2">
            <a:extLst>
              <a:ext uri="{FF2B5EF4-FFF2-40B4-BE49-F238E27FC236}">
                <a16:creationId xmlns:a16="http://schemas.microsoft.com/office/drawing/2014/main" id="{DD6BEF99-481E-4127-9732-C3171BD155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F555BB63-7960-4DB1-AA45-B935DB9FC571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521CED1-88C6-419C-A0B8-3A012E36F194}" type="slidenum">
              <a:rPr lang="ru-RU" altLang="ru-RU" smtClean="0">
                <a:solidFill>
                  <a:srgbClr val="000000"/>
                </a:solidFill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651" name="Rectangle 1">
            <a:extLst>
              <a:ext uri="{FF2B5EF4-FFF2-40B4-BE49-F238E27FC236}">
                <a16:creationId xmlns:a16="http://schemas.microsoft.com/office/drawing/2014/main" id="{8F3D552D-19C3-4AA3-A59B-6259B7D44A80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2" name="Rectangle 2">
            <a:extLst>
              <a:ext uri="{FF2B5EF4-FFF2-40B4-BE49-F238E27FC236}">
                <a16:creationId xmlns:a16="http://schemas.microsoft.com/office/drawing/2014/main" id="{8504BDE0-FC7E-43D5-A0F9-518817E14AB5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69D2F147-1D1F-4E92-9B9C-567F35D398B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7E00C80-E8CC-41F5-91F5-D9D72FF51630}" type="slidenum">
              <a:rPr lang="ru-RU" altLang="ru-RU" smtClean="0">
                <a:solidFill>
                  <a:srgbClr val="000000"/>
                </a:solidFill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699" name="Rectangle 1">
            <a:extLst>
              <a:ext uri="{FF2B5EF4-FFF2-40B4-BE49-F238E27FC236}">
                <a16:creationId xmlns:a16="http://schemas.microsoft.com/office/drawing/2014/main" id="{8487F145-F44D-47DD-A3C4-A9765741F5D5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700" name="Rectangle 2">
            <a:extLst>
              <a:ext uri="{FF2B5EF4-FFF2-40B4-BE49-F238E27FC236}">
                <a16:creationId xmlns:a16="http://schemas.microsoft.com/office/drawing/2014/main" id="{8F36E18C-D992-4E06-98D9-178E910C003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08617BA0-6C04-480F-AD24-D28DAA91FC5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30E492B-A6C0-4EF5-83DA-DDF387AA3DF7}" type="slidenum">
              <a:rPr lang="ru-RU" altLang="ru-RU" smtClean="0">
                <a:solidFill>
                  <a:srgbClr val="000000"/>
                </a:solidFill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747" name="Rectangle 1">
            <a:extLst>
              <a:ext uri="{FF2B5EF4-FFF2-40B4-BE49-F238E27FC236}">
                <a16:creationId xmlns:a16="http://schemas.microsoft.com/office/drawing/2014/main" id="{D073FD32-6CCB-4110-9422-B69E18EAC37C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8" name="Rectangle 2">
            <a:extLst>
              <a:ext uri="{FF2B5EF4-FFF2-40B4-BE49-F238E27FC236}">
                <a16:creationId xmlns:a16="http://schemas.microsoft.com/office/drawing/2014/main" id="{D82E2DDD-14E8-41F2-8168-61007E0082B5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3DDF7D77-E246-42F2-8BE4-70EAF25398C9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8D6B978-2012-4EAA-BD1D-5397C977E3B4}" type="slidenum">
              <a:rPr lang="ru-RU" altLang="ru-RU" smtClean="0">
                <a:solidFill>
                  <a:srgbClr val="000000"/>
                </a:solidFill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3795" name="Rectangle 1">
            <a:extLst>
              <a:ext uri="{FF2B5EF4-FFF2-40B4-BE49-F238E27FC236}">
                <a16:creationId xmlns:a16="http://schemas.microsoft.com/office/drawing/2014/main" id="{AABFBE52-77B5-4B62-BDA9-981B3B616315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6" name="Rectangle 2">
            <a:extLst>
              <a:ext uri="{FF2B5EF4-FFF2-40B4-BE49-F238E27FC236}">
                <a16:creationId xmlns:a16="http://schemas.microsoft.com/office/drawing/2014/main" id="{DAD0FAEE-B8C6-4B8B-ABE3-A319302C453E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32ED4FD0-E67E-4FA6-95AA-8614415B7DB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52CAA71-9896-40AB-A1C5-09D0AFA942F8}" type="slidenum">
              <a:rPr lang="ru-RU" altLang="ru-RU" smtClean="0">
                <a:solidFill>
                  <a:srgbClr val="000000"/>
                </a:solidFill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19" name="Rectangle 1">
            <a:extLst>
              <a:ext uri="{FF2B5EF4-FFF2-40B4-BE49-F238E27FC236}">
                <a16:creationId xmlns:a16="http://schemas.microsoft.com/office/drawing/2014/main" id="{9B3593B0-4709-49E6-A2BD-7C01D36515F7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20" name="Rectangle 2">
            <a:extLst>
              <a:ext uri="{FF2B5EF4-FFF2-40B4-BE49-F238E27FC236}">
                <a16:creationId xmlns:a16="http://schemas.microsoft.com/office/drawing/2014/main" id="{618E40C4-6044-43B2-9BBE-7F20F0F69F4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38F436D1-1FF7-42BC-902D-011E4202FDE7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8EAE50-13BB-4535-9D5C-7FC8892E97BE}" type="slidenum">
              <a:rPr lang="ru-RU" altLang="ru-RU" smtClean="0">
                <a:solidFill>
                  <a:srgbClr val="000000"/>
                </a:solidFill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67" name="Rectangle 1">
            <a:extLst>
              <a:ext uri="{FF2B5EF4-FFF2-40B4-BE49-F238E27FC236}">
                <a16:creationId xmlns:a16="http://schemas.microsoft.com/office/drawing/2014/main" id="{4D6609FF-DE13-471F-A0A2-6CC688946113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8" name="Rectangle 2">
            <a:extLst>
              <a:ext uri="{FF2B5EF4-FFF2-40B4-BE49-F238E27FC236}">
                <a16:creationId xmlns:a16="http://schemas.microsoft.com/office/drawing/2014/main" id="{2695E283-128D-4036-B9C5-2B9DF8F8167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2F3A8E47-2965-4377-8081-A77FB4C3EE56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3228CD-E854-401A-9411-DB21D2C41040}" type="slidenum">
              <a:rPr lang="ru-RU" altLang="ru-RU" smtClean="0">
                <a:solidFill>
                  <a:srgbClr val="000000"/>
                </a:solidFill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5" name="Rectangle 1">
            <a:extLst>
              <a:ext uri="{FF2B5EF4-FFF2-40B4-BE49-F238E27FC236}">
                <a16:creationId xmlns:a16="http://schemas.microsoft.com/office/drawing/2014/main" id="{48E6528B-751A-4C26-8956-08DD9019135F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6" name="Rectangle 2">
            <a:extLst>
              <a:ext uri="{FF2B5EF4-FFF2-40B4-BE49-F238E27FC236}">
                <a16:creationId xmlns:a16="http://schemas.microsoft.com/office/drawing/2014/main" id="{5ED90F90-CCCF-4BE3-A800-5EF0DEBEAFC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25AA4549-3938-4A6F-B195-29CB4237CEE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BD7286E-4AC0-4830-8180-41CBF40325F0}" type="slidenum">
              <a:rPr lang="ru-RU" altLang="ru-RU" smtClean="0">
                <a:solidFill>
                  <a:srgbClr val="000000"/>
                </a:solidFill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3" name="Rectangle 1">
            <a:extLst>
              <a:ext uri="{FF2B5EF4-FFF2-40B4-BE49-F238E27FC236}">
                <a16:creationId xmlns:a16="http://schemas.microsoft.com/office/drawing/2014/main" id="{378C8D40-3ABC-47F4-8747-823FCC56E84E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4" name="Rectangle 2">
            <a:extLst>
              <a:ext uri="{FF2B5EF4-FFF2-40B4-BE49-F238E27FC236}">
                <a16:creationId xmlns:a16="http://schemas.microsoft.com/office/drawing/2014/main" id="{01CDC110-67D1-4AB4-85A0-F1CD781A4BAE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5ADD97A3-4561-4EE9-950E-43F2C2091F94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80E0C9-9586-4CA3-A574-984B2DCE3BF5}" type="slidenum">
              <a:rPr lang="ru-RU" altLang="ru-RU" smtClean="0">
                <a:solidFill>
                  <a:srgbClr val="000000"/>
                </a:solidFill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1" name="Rectangle 1">
            <a:extLst>
              <a:ext uri="{FF2B5EF4-FFF2-40B4-BE49-F238E27FC236}">
                <a16:creationId xmlns:a16="http://schemas.microsoft.com/office/drawing/2014/main" id="{AD7B3E62-719F-490F-A6E3-74E0B362058C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2" name="Rectangle 2">
            <a:extLst>
              <a:ext uri="{FF2B5EF4-FFF2-40B4-BE49-F238E27FC236}">
                <a16:creationId xmlns:a16="http://schemas.microsoft.com/office/drawing/2014/main" id="{C12D1C14-DE26-4E21-9EE2-B1528B4EA52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7C0A8DCC-610B-431C-B93C-41DC6309ED53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2EB8ECB-FF0B-4B25-9297-1E968BCD6582}" type="slidenum">
              <a:rPr lang="ru-RU" altLang="ru-RU" smtClean="0">
                <a:solidFill>
                  <a:srgbClr val="000000"/>
                </a:solidFill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59" name="Rectangle 1">
            <a:extLst>
              <a:ext uri="{FF2B5EF4-FFF2-40B4-BE49-F238E27FC236}">
                <a16:creationId xmlns:a16="http://schemas.microsoft.com/office/drawing/2014/main" id="{2BB9AA5A-BA30-4A63-97D1-0444B86A5CA3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60" name="Rectangle 2">
            <a:extLst>
              <a:ext uri="{FF2B5EF4-FFF2-40B4-BE49-F238E27FC236}">
                <a16:creationId xmlns:a16="http://schemas.microsoft.com/office/drawing/2014/main" id="{474A045F-5F1F-4598-AE52-A60C49A39F6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0C7B0EEC-D347-4462-8A67-E7229A8CEB6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ED1D5D-6EE8-4B08-BA45-7364C6B83B03}" type="slidenum">
              <a:rPr lang="ru-RU" altLang="ru-RU" smtClean="0">
                <a:solidFill>
                  <a:srgbClr val="000000"/>
                </a:solidFill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07" name="Rectangle 1">
            <a:extLst>
              <a:ext uri="{FF2B5EF4-FFF2-40B4-BE49-F238E27FC236}">
                <a16:creationId xmlns:a16="http://schemas.microsoft.com/office/drawing/2014/main" id="{02995E70-6697-4B88-B00B-75EF66D20600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8" name="Rectangle 2">
            <a:extLst>
              <a:ext uri="{FF2B5EF4-FFF2-40B4-BE49-F238E27FC236}">
                <a16:creationId xmlns:a16="http://schemas.microsoft.com/office/drawing/2014/main" id="{F20DA332-66D5-46AA-8986-3E39FD2B7A95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49725057-AEC9-4F17-AE2C-195BE47A1D6A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1BBEA9C-BF44-45A0-A336-7C1D6300D508}" type="slidenum">
              <a:rPr lang="ru-RU" altLang="ru-RU" smtClean="0">
                <a:solidFill>
                  <a:srgbClr val="000000"/>
                </a:solidFill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5" name="Rectangle 1">
            <a:extLst>
              <a:ext uri="{FF2B5EF4-FFF2-40B4-BE49-F238E27FC236}">
                <a16:creationId xmlns:a16="http://schemas.microsoft.com/office/drawing/2014/main" id="{25B953A1-9B76-4644-97D9-0F68952976E4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6" name="Rectangle 2">
            <a:extLst>
              <a:ext uri="{FF2B5EF4-FFF2-40B4-BE49-F238E27FC236}">
                <a16:creationId xmlns:a16="http://schemas.microsoft.com/office/drawing/2014/main" id="{32041FF1-BDE0-4FEF-AA16-72F61E2B13C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>
            <a:extLst>
              <a:ext uri="{FF2B5EF4-FFF2-40B4-BE49-F238E27FC236}">
                <a16:creationId xmlns:a16="http://schemas.microsoft.com/office/drawing/2014/main" id="{1644B8D6-E8C0-4E06-A4A4-C56FDCB27EDB}"/>
              </a:ext>
            </a:extLst>
          </p:cNvPr>
          <p:cNvGrpSpPr>
            <a:grpSpLocks/>
          </p:cNvGrpSpPr>
          <p:nvPr/>
        </p:nvGrpSpPr>
        <p:grpSpPr bwMode="auto">
          <a:xfrm>
            <a:off x="0" y="-6350"/>
            <a:ext cx="10080625" cy="5676900"/>
            <a:chOff x="0" y="-8467"/>
            <a:chExt cx="12192000" cy="6866467"/>
          </a:xfrm>
        </p:grpSpPr>
        <p:cxnSp>
          <p:nvCxnSpPr>
            <p:cNvPr id="5" name="Straight Connector 31">
              <a:extLst>
                <a:ext uri="{FF2B5EF4-FFF2-40B4-BE49-F238E27FC236}">
                  <a16:creationId xmlns:a16="http://schemas.microsoft.com/office/drawing/2014/main" id="{5B9314D6-0511-4030-A653-441D90814F41}"/>
                </a:ext>
              </a:extLst>
            </p:cNvPr>
            <p:cNvCxnSpPr/>
            <p:nvPr/>
          </p:nvCxnSpPr>
          <p:spPr>
            <a:xfrm>
              <a:off x="9371521" y="-786"/>
              <a:ext cx="1219199" cy="685878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0">
              <a:extLst>
                <a:ext uri="{FF2B5EF4-FFF2-40B4-BE49-F238E27FC236}">
                  <a16:creationId xmlns:a16="http://schemas.microsoft.com/office/drawing/2014/main" id="{D9608627-9673-4616-9057-59C3704F0A22}"/>
                </a:ext>
              </a:extLst>
            </p:cNvPr>
            <p:cNvCxnSpPr/>
            <p:nvPr/>
          </p:nvCxnSpPr>
          <p:spPr>
            <a:xfrm flipH="1">
              <a:off x="7424641" y="3682067"/>
              <a:ext cx="4763519" cy="3175933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>
              <a:extLst>
                <a:ext uri="{FF2B5EF4-FFF2-40B4-BE49-F238E27FC236}">
                  <a16:creationId xmlns:a16="http://schemas.microsoft.com/office/drawing/2014/main" id="{D7FC7D9F-524F-42E2-8D3A-158D6A6F8811}"/>
                </a:ext>
              </a:extLst>
            </p:cNvPr>
            <p:cNvSpPr/>
            <p:nvPr/>
          </p:nvSpPr>
          <p:spPr>
            <a:xfrm>
              <a:off x="9181440" y="-8467"/>
              <a:ext cx="3006720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>
              <a:extLst>
                <a:ext uri="{FF2B5EF4-FFF2-40B4-BE49-F238E27FC236}">
                  <a16:creationId xmlns:a16="http://schemas.microsoft.com/office/drawing/2014/main" id="{8AAB65EE-E967-480D-B0DC-C9864801DC04}"/>
                </a:ext>
              </a:extLst>
            </p:cNvPr>
            <p:cNvSpPr/>
            <p:nvPr/>
          </p:nvSpPr>
          <p:spPr>
            <a:xfrm>
              <a:off x="9603840" y="-8467"/>
              <a:ext cx="2588160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26">
              <a:extLst>
                <a:ext uri="{FF2B5EF4-FFF2-40B4-BE49-F238E27FC236}">
                  <a16:creationId xmlns:a16="http://schemas.microsoft.com/office/drawing/2014/main" id="{A37AF242-029B-4E9F-BC39-B6D080141F55}"/>
                </a:ext>
              </a:extLst>
            </p:cNvPr>
            <p:cNvSpPr/>
            <p:nvPr/>
          </p:nvSpPr>
          <p:spPr>
            <a:xfrm>
              <a:off x="8931840" y="3048417"/>
              <a:ext cx="3260160" cy="3809583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>
              <a:extLst>
                <a:ext uri="{FF2B5EF4-FFF2-40B4-BE49-F238E27FC236}">
                  <a16:creationId xmlns:a16="http://schemas.microsoft.com/office/drawing/2014/main" id="{54E62846-A829-4890-B8C6-0F5A06ECCDC4}"/>
                </a:ext>
              </a:extLst>
            </p:cNvPr>
            <p:cNvSpPr/>
            <p:nvPr/>
          </p:nvSpPr>
          <p:spPr>
            <a:xfrm>
              <a:off x="9335040" y="-8467"/>
              <a:ext cx="2853120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>
              <a:extLst>
                <a:ext uri="{FF2B5EF4-FFF2-40B4-BE49-F238E27FC236}">
                  <a16:creationId xmlns:a16="http://schemas.microsoft.com/office/drawing/2014/main" id="{0EE7BE6A-9369-4DD0-944B-8B1DDE8EEABD}"/>
                </a:ext>
              </a:extLst>
            </p:cNvPr>
            <p:cNvSpPr/>
            <p:nvPr/>
          </p:nvSpPr>
          <p:spPr>
            <a:xfrm>
              <a:off x="10897920" y="-8467"/>
              <a:ext cx="1290240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>
              <a:extLst>
                <a:ext uri="{FF2B5EF4-FFF2-40B4-BE49-F238E27FC236}">
                  <a16:creationId xmlns:a16="http://schemas.microsoft.com/office/drawing/2014/main" id="{1ACAFC93-67C9-4FB5-B603-B4605C8F7A4B}"/>
                </a:ext>
              </a:extLst>
            </p:cNvPr>
            <p:cNvSpPr/>
            <p:nvPr/>
          </p:nvSpPr>
          <p:spPr>
            <a:xfrm>
              <a:off x="10938241" y="-8467"/>
              <a:ext cx="1249919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30">
              <a:extLst>
                <a:ext uri="{FF2B5EF4-FFF2-40B4-BE49-F238E27FC236}">
                  <a16:creationId xmlns:a16="http://schemas.microsoft.com/office/drawing/2014/main" id="{235AC8FB-0153-45EA-B280-CFB71813C438}"/>
                </a:ext>
              </a:extLst>
            </p:cNvPr>
            <p:cNvSpPr/>
            <p:nvPr/>
          </p:nvSpPr>
          <p:spPr>
            <a:xfrm>
              <a:off x="10371840" y="3589900"/>
              <a:ext cx="1816320" cy="32681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8">
              <a:extLst>
                <a:ext uri="{FF2B5EF4-FFF2-40B4-BE49-F238E27FC236}">
                  <a16:creationId xmlns:a16="http://schemas.microsoft.com/office/drawing/2014/main" id="{F57D0B79-E8E7-443A-8EFC-0C77EBE70C63}"/>
                </a:ext>
              </a:extLst>
            </p:cNvPr>
            <p:cNvSpPr/>
            <p:nvPr/>
          </p:nvSpPr>
          <p:spPr>
            <a:xfrm rot="10800000">
              <a:off x="0" y="-786"/>
              <a:ext cx="842881" cy="5666372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6077" y="1988193"/>
            <a:ext cx="6421881" cy="1361248"/>
          </a:xfrm>
        </p:spPr>
        <p:txBody>
          <a:bodyPr anchor="b">
            <a:noAutofit/>
          </a:bodyPr>
          <a:lstStyle>
            <a:lvl1pPr algn="r">
              <a:defRPr sz="4465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6077" y="3349439"/>
            <a:ext cx="6421881" cy="906973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78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56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34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12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900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68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46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24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C2C4910B-E211-45DB-86E4-BBDCCC9DD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5CFEE286-ECFF-4F21-B135-8FAFC43C2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F246498-81FF-42F1-B08B-19A75280D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C5281-3993-47DC-9D61-DBA8A46D7B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4332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036" y="504049"/>
            <a:ext cx="7107922" cy="2814273"/>
          </a:xfrm>
        </p:spPr>
        <p:txBody>
          <a:bodyPr anchor="ctr"/>
          <a:lstStyle>
            <a:lvl1pPr algn="l">
              <a:defRPr sz="3638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0036" y="3696358"/>
            <a:ext cx="7107922" cy="1298953"/>
          </a:xfrm>
        </p:spPr>
        <p:txBody>
          <a:bodyPr anchor="ctr"/>
          <a:lstStyle>
            <a:lvl1pPr marL="0" indent="0" algn="l">
              <a:buNone/>
              <a:defRPr sz="148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78013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EE714F-9B48-42E6-837C-781CA0E29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8FCB52-B90B-4A04-919D-E98D3E517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FB0810-0F09-4E44-869D-B54B3A518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DD9EA-BD05-4935-AA26-4219147FC49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77795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0B4F1F3-E632-4179-A6BA-CB59559A58EF}"/>
              </a:ext>
            </a:extLst>
          </p:cNvPr>
          <p:cNvSpPr txBox="1"/>
          <p:nvPr/>
        </p:nvSpPr>
        <p:spPr>
          <a:xfrm>
            <a:off x="447675" y="654050"/>
            <a:ext cx="504825" cy="482600"/>
          </a:xfrm>
          <a:prstGeom prst="rect">
            <a:avLst/>
          </a:prstGeom>
        </p:spPr>
        <p:txBody>
          <a:bodyPr lIns="75605" tIns="37802" rIns="75605" bIns="37802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14" dirty="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“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4FCB84-8B9C-487F-A9EF-BC7270336D3D}"/>
              </a:ext>
            </a:extLst>
          </p:cNvPr>
          <p:cNvSpPr txBox="1"/>
          <p:nvPr/>
        </p:nvSpPr>
        <p:spPr>
          <a:xfrm>
            <a:off x="7353300" y="2386013"/>
            <a:ext cx="503238" cy="484187"/>
          </a:xfrm>
          <a:prstGeom prst="rect">
            <a:avLst/>
          </a:prstGeom>
        </p:spPr>
        <p:txBody>
          <a:bodyPr lIns="75605" tIns="37802" rIns="75605" bIns="37802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14" dirty="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049" y="504049"/>
            <a:ext cx="6692415" cy="2499242"/>
          </a:xfrm>
        </p:spPr>
        <p:txBody>
          <a:bodyPr anchor="ctr"/>
          <a:lstStyle>
            <a:lvl1pPr algn="l">
              <a:defRPr sz="3638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29555" y="3003291"/>
            <a:ext cx="5973402" cy="315031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32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78013" indent="0">
              <a:buFontTx/>
              <a:buNone/>
              <a:defRPr/>
            </a:lvl2pPr>
            <a:lvl3pPr marL="756026" indent="0">
              <a:buFontTx/>
              <a:buNone/>
              <a:defRPr/>
            </a:lvl3pPr>
            <a:lvl4pPr marL="1134039" indent="0">
              <a:buFontTx/>
              <a:buNone/>
              <a:defRPr/>
            </a:lvl4pPr>
            <a:lvl5pPr marL="1512052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0036" y="3696358"/>
            <a:ext cx="7107922" cy="1298953"/>
          </a:xfrm>
        </p:spPr>
        <p:txBody>
          <a:bodyPr anchor="ctr"/>
          <a:lstStyle>
            <a:lvl1pPr marL="0" indent="0" algn="l">
              <a:buNone/>
              <a:defRPr sz="148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78013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9276835-8A39-4CF3-812C-07835E39FE1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C95E015-8996-48F3-A7CC-CC8D75FF53F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A06978D-82C3-4251-A5EB-8773D99674B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B937E-3A11-4F19-980A-0EDEFCD6068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83227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036" y="1597468"/>
            <a:ext cx="7107922" cy="2146061"/>
          </a:xfrm>
        </p:spPr>
        <p:txBody>
          <a:bodyPr anchor="b"/>
          <a:lstStyle>
            <a:lvl1pPr algn="l">
              <a:defRPr sz="3638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0036" y="3743529"/>
            <a:ext cx="7107922" cy="1251783"/>
          </a:xfrm>
        </p:spPr>
        <p:txBody>
          <a:bodyPr anchor="t"/>
          <a:lstStyle>
            <a:lvl1pPr marL="0" indent="0" algn="l">
              <a:buNone/>
              <a:defRPr sz="148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78013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B28509-D2D9-4C23-9EA8-76471A6E5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B8C995-75C1-41AA-9990-E4CECBF1B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C9FBA0-30F3-4B95-9F1D-DCF4FEEAB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45F88-E815-4551-8F86-91A8E90B38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8157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2712414-D561-4CFD-8314-DAEFCDEDE4EF}"/>
              </a:ext>
            </a:extLst>
          </p:cNvPr>
          <p:cNvSpPr txBox="1"/>
          <p:nvPr/>
        </p:nvSpPr>
        <p:spPr>
          <a:xfrm>
            <a:off x="447675" y="654050"/>
            <a:ext cx="504825" cy="482600"/>
          </a:xfrm>
          <a:prstGeom prst="rect">
            <a:avLst/>
          </a:prstGeom>
        </p:spPr>
        <p:txBody>
          <a:bodyPr lIns="75605" tIns="37802" rIns="75605" bIns="37802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14" dirty="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“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D4CBE1-9D0D-4DBE-8B4F-93952043377D}"/>
              </a:ext>
            </a:extLst>
          </p:cNvPr>
          <p:cNvSpPr txBox="1"/>
          <p:nvPr/>
        </p:nvSpPr>
        <p:spPr>
          <a:xfrm>
            <a:off x="7353300" y="2386013"/>
            <a:ext cx="503238" cy="484187"/>
          </a:xfrm>
          <a:prstGeom prst="rect">
            <a:avLst/>
          </a:prstGeom>
        </p:spPr>
        <p:txBody>
          <a:bodyPr lIns="75605" tIns="37802" rIns="75605" bIns="37802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14" dirty="0">
                <a:ln w="3175" cmpd="sng">
                  <a:noFill/>
                </a:ln>
                <a:solidFill>
                  <a:schemeClr val="accent1"/>
                </a:solidFill>
                <a:latin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049" y="504049"/>
            <a:ext cx="6692415" cy="2499242"/>
          </a:xfrm>
        </p:spPr>
        <p:txBody>
          <a:bodyPr anchor="ctr"/>
          <a:lstStyle>
            <a:lvl1pPr algn="l">
              <a:defRPr sz="3638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60034" y="3318322"/>
            <a:ext cx="7107923" cy="425207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984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78013" indent="0">
              <a:buFontTx/>
              <a:buNone/>
              <a:defRPr/>
            </a:lvl2pPr>
            <a:lvl3pPr marL="756026" indent="0">
              <a:buFontTx/>
              <a:buNone/>
              <a:defRPr/>
            </a:lvl3pPr>
            <a:lvl4pPr marL="1134039" indent="0">
              <a:buFontTx/>
              <a:buNone/>
              <a:defRPr/>
            </a:lvl4pPr>
            <a:lvl5pPr marL="1512052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0036" y="3743529"/>
            <a:ext cx="7107922" cy="1251783"/>
          </a:xfrm>
        </p:spPr>
        <p:txBody>
          <a:bodyPr anchor="t"/>
          <a:lstStyle>
            <a:lvl1pPr marL="0" indent="0" algn="l">
              <a:buNone/>
              <a:defRPr sz="1488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78013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961ABC8-240F-4FF7-9C81-3E229977385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594A04F-22E7-4819-9CF3-A5340B44DD8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48574F1-5444-425D-9DB5-5A8C57933F9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9521C-553C-4444-B91F-7C6E96B59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0985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7035" y="504049"/>
            <a:ext cx="7100923" cy="2499242"/>
          </a:xfrm>
        </p:spPr>
        <p:txBody>
          <a:bodyPr anchor="ctr"/>
          <a:lstStyle>
            <a:lvl1pPr algn="l">
              <a:defRPr sz="3638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60034" y="3318322"/>
            <a:ext cx="7107923" cy="425207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984">
                <a:solidFill>
                  <a:schemeClr val="accent1"/>
                </a:solidFill>
              </a:defRPr>
            </a:lvl1pPr>
            <a:lvl2pPr marL="378013" indent="0">
              <a:buFontTx/>
              <a:buNone/>
              <a:defRPr/>
            </a:lvl2pPr>
            <a:lvl3pPr marL="756026" indent="0">
              <a:buFontTx/>
              <a:buNone/>
              <a:defRPr/>
            </a:lvl3pPr>
            <a:lvl4pPr marL="1134039" indent="0">
              <a:buFontTx/>
              <a:buNone/>
              <a:defRPr/>
            </a:lvl4pPr>
            <a:lvl5pPr marL="1512052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0036" y="3743529"/>
            <a:ext cx="7107922" cy="1251783"/>
          </a:xfrm>
        </p:spPr>
        <p:txBody>
          <a:bodyPr anchor="t"/>
          <a:lstStyle>
            <a:lvl1pPr marL="0" indent="0" algn="l">
              <a:buNone/>
              <a:defRPr sz="1488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78013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0E0A27E-F48C-443C-A9B3-3BE4784203B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A1EC43F-AC74-49FF-BE16-462D7D74AA0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150705E-A8E0-40A0-90F6-68DD6932816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701FB-906A-4052-A8ED-7C8BC4B064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62654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1E4451-46C9-4D93-B0DB-4FAFEDEAD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175CFC-2DD9-4C27-8040-4C169AF18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D8636-B86C-45A1-A998-6E26760BD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C9E9D-E8CC-4898-AF3C-BB8A3136FA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755485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7855" y="504048"/>
            <a:ext cx="1078791" cy="4342172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0036" y="504049"/>
            <a:ext cx="5837494" cy="434217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6D8B4F-C18B-4596-B06D-24B95BB56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1C1FE-5CCB-4AF7-BBF6-C62AE0A09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B003C-A0FC-4FBF-9464-757F24187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10ABE-ECF2-4529-A08C-CC624A9F69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5007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976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E0408-17DE-412F-9360-6435C6E7B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148348-854B-48A7-B1B2-8BE52A0B7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C4C12-B117-4E1F-B1F2-3489DD7B6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AAC2F-0E37-4647-86B6-11098DE091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0198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036" y="2233217"/>
            <a:ext cx="7107922" cy="1510312"/>
          </a:xfrm>
        </p:spPr>
        <p:txBody>
          <a:bodyPr anchor="b"/>
          <a:lstStyle>
            <a:lvl1pPr algn="l">
              <a:defRPr sz="3307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0036" y="3743529"/>
            <a:ext cx="7107922" cy="711423"/>
          </a:xfrm>
        </p:spPr>
        <p:txBody>
          <a:bodyPr anchor="t"/>
          <a:lstStyle>
            <a:lvl1pPr marL="0" indent="0" algn="l">
              <a:buNone/>
              <a:defRPr sz="1654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78013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DF16A4-C523-4D5D-84D2-CCE1CBF65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4323C7-9C40-4116-B146-A4439BFEE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0C7663-3C9F-49D5-833F-328117FF7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37019-1D05-441F-B8EF-63B96FF4902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5515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0036" y="1786487"/>
            <a:ext cx="3459456" cy="320882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08504" y="1786488"/>
            <a:ext cx="3459455" cy="320882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068D5F3-CC1D-4B9A-92C9-7B0CB60B4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072186A-4C1A-419F-947B-B17587E0F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9ECD6D-13BF-4203-9C18-C01BA0851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F6B83-56CD-40D6-9B3D-63F94E493E0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7681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722" y="1786813"/>
            <a:ext cx="3460769" cy="476483"/>
          </a:xfrm>
        </p:spPr>
        <p:txBody>
          <a:bodyPr anchor="b">
            <a:noAutofit/>
          </a:bodyPr>
          <a:lstStyle>
            <a:lvl1pPr marL="0" indent="0">
              <a:buNone/>
              <a:defRPr sz="1984" b="0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8722" y="2263297"/>
            <a:ext cx="3460769" cy="273201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07192" y="1786813"/>
            <a:ext cx="3460765" cy="476483"/>
          </a:xfrm>
        </p:spPr>
        <p:txBody>
          <a:bodyPr anchor="b">
            <a:noAutofit/>
          </a:bodyPr>
          <a:lstStyle>
            <a:lvl1pPr marL="0" indent="0">
              <a:buNone/>
              <a:defRPr sz="1984" b="0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07193" y="2263297"/>
            <a:ext cx="3460764" cy="273201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4FD2EA3-50D0-41AF-957B-6318C9713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6F84705-B3CC-4C31-B521-DECD2337B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3471DCE-146B-4DE2-BE91-2FF487136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99E39-DA5A-4282-A586-B3EE905D055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3930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035" y="504049"/>
            <a:ext cx="7107922" cy="109210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532EB4E-398A-4831-8DD0-2EC934472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3D0B747-CEB3-4528-9FCD-52FB3A12A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6B96AE9-FD15-4BA8-85FC-054543B1F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7654C-E902-4344-8004-93F9821056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98994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B3373DB-3841-4820-855A-67C2030E6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CED839A-E4BA-4517-BD57-23F766296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57A3520-9E58-4A7D-AA3B-8A5692B80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35A1B-2984-4911-BE35-AA8850751A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61421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035" y="1239123"/>
            <a:ext cx="3187012" cy="1057102"/>
          </a:xfrm>
        </p:spPr>
        <p:txBody>
          <a:bodyPr anchor="b"/>
          <a:lstStyle>
            <a:lvl1pPr>
              <a:defRPr sz="165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6059" y="425766"/>
            <a:ext cx="3731899" cy="456954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0035" y="2296225"/>
            <a:ext cx="3187012" cy="2136956"/>
          </a:xfrm>
        </p:spPr>
        <p:txBody>
          <a:bodyPr/>
          <a:lstStyle>
            <a:lvl1pPr marL="0" indent="0">
              <a:buNone/>
              <a:defRPr sz="1158"/>
            </a:lvl1pPr>
            <a:lvl2pPr marL="377900" indent="0">
              <a:buNone/>
              <a:defRPr sz="1158"/>
            </a:lvl2pPr>
            <a:lvl3pPr marL="755799" indent="0">
              <a:buNone/>
              <a:defRPr sz="992"/>
            </a:lvl3pPr>
            <a:lvl4pPr marL="1133699" indent="0">
              <a:buNone/>
              <a:defRPr sz="827"/>
            </a:lvl4pPr>
            <a:lvl5pPr marL="1511598" indent="0">
              <a:buNone/>
              <a:defRPr sz="827"/>
            </a:lvl5pPr>
            <a:lvl6pPr marL="1889498" indent="0">
              <a:buNone/>
              <a:defRPr sz="827"/>
            </a:lvl6pPr>
            <a:lvl7pPr marL="2267397" indent="0">
              <a:buNone/>
              <a:defRPr sz="827"/>
            </a:lvl7pPr>
            <a:lvl8pPr marL="2645297" indent="0">
              <a:buNone/>
              <a:defRPr sz="827"/>
            </a:lvl8pPr>
            <a:lvl9pPr marL="3023197" indent="0">
              <a:buNone/>
              <a:defRPr sz="82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45904E8-6A48-4962-91D2-534D4E127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846B2F3-7520-4F60-81AF-CEDC8666C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A2B5929-FF31-4EEB-9B93-76B5D6862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FD83F-433C-436E-91F1-C3F499BA7A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48281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036" y="3969385"/>
            <a:ext cx="7107921" cy="468608"/>
          </a:xfrm>
        </p:spPr>
        <p:txBody>
          <a:bodyPr anchor="b"/>
          <a:lstStyle>
            <a:lvl1pPr algn="l">
              <a:defRPr sz="1984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0035" y="504049"/>
            <a:ext cx="7107922" cy="3179839"/>
          </a:xfrm>
        </p:spPr>
        <p:txBody>
          <a:bodyPr anchor="t"/>
          <a:lstStyle>
            <a:lvl1pPr marL="0" indent="0" algn="ctr">
              <a:buNone/>
              <a:defRPr sz="1323"/>
            </a:lvl1pPr>
            <a:lvl2pPr marL="378013" indent="0">
              <a:buNone/>
              <a:defRPr sz="1323"/>
            </a:lvl2pPr>
            <a:lvl3pPr marL="756026" indent="0">
              <a:buNone/>
              <a:defRPr sz="1323"/>
            </a:lvl3pPr>
            <a:lvl4pPr marL="1134039" indent="0">
              <a:buNone/>
              <a:defRPr sz="1323"/>
            </a:lvl4pPr>
            <a:lvl5pPr marL="1512052" indent="0">
              <a:buNone/>
              <a:defRPr sz="1323"/>
            </a:lvl5pPr>
            <a:lvl6pPr marL="1890065" indent="0">
              <a:buNone/>
              <a:defRPr sz="1323"/>
            </a:lvl6pPr>
            <a:lvl7pPr marL="2268078" indent="0">
              <a:buNone/>
              <a:defRPr sz="1323"/>
            </a:lvl7pPr>
            <a:lvl8pPr marL="2646091" indent="0">
              <a:buNone/>
              <a:defRPr sz="1323"/>
            </a:lvl8pPr>
            <a:lvl9pPr marL="3024104" indent="0">
              <a:buNone/>
              <a:defRPr sz="1323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0036" y="4437993"/>
            <a:ext cx="7107921" cy="557318"/>
          </a:xfrm>
        </p:spPr>
        <p:txBody>
          <a:bodyPr/>
          <a:lstStyle>
            <a:lvl1pPr marL="0" indent="0">
              <a:buNone/>
              <a:defRPr sz="992"/>
            </a:lvl1pPr>
            <a:lvl2pPr marL="378013" indent="0">
              <a:buNone/>
              <a:defRPr sz="992"/>
            </a:lvl2pPr>
            <a:lvl3pPr marL="756026" indent="0">
              <a:buNone/>
              <a:defRPr sz="827"/>
            </a:lvl3pPr>
            <a:lvl4pPr marL="1134039" indent="0">
              <a:buNone/>
              <a:defRPr sz="744"/>
            </a:lvl4pPr>
            <a:lvl5pPr marL="1512052" indent="0">
              <a:buNone/>
              <a:defRPr sz="744"/>
            </a:lvl5pPr>
            <a:lvl6pPr marL="1890065" indent="0">
              <a:buNone/>
              <a:defRPr sz="744"/>
            </a:lvl6pPr>
            <a:lvl7pPr marL="2268078" indent="0">
              <a:buNone/>
              <a:defRPr sz="744"/>
            </a:lvl7pPr>
            <a:lvl8pPr marL="2646091" indent="0">
              <a:buNone/>
              <a:defRPr sz="744"/>
            </a:lvl8pPr>
            <a:lvl9pPr marL="3024104" indent="0">
              <a:buNone/>
              <a:defRPr sz="744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75720ED-F395-49CC-A31F-CCC5503E6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8575005-1170-4122-B86C-CCDE3EE72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3A283F2-FA87-49AD-918D-31B40684C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19A34-0723-416F-AB2F-0B9BF4C1C2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57462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>
            <a:extLst>
              <a:ext uri="{FF2B5EF4-FFF2-40B4-BE49-F238E27FC236}">
                <a16:creationId xmlns:a16="http://schemas.microsoft.com/office/drawing/2014/main" id="{85E82EF0-A042-4590-BA5A-B272AEEFB769}"/>
              </a:ext>
            </a:extLst>
          </p:cNvPr>
          <p:cNvGrpSpPr>
            <a:grpSpLocks/>
          </p:cNvGrpSpPr>
          <p:nvPr/>
        </p:nvGrpSpPr>
        <p:grpSpPr bwMode="auto">
          <a:xfrm>
            <a:off x="0" y="-6350"/>
            <a:ext cx="10080625" cy="5676900"/>
            <a:chOff x="0" y="-8467"/>
            <a:chExt cx="12192000" cy="686646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37917F7-B751-4DD3-865D-830C4E63438A}"/>
                </a:ext>
              </a:extLst>
            </p:cNvPr>
            <p:cNvCxnSpPr/>
            <p:nvPr/>
          </p:nvCxnSpPr>
          <p:spPr>
            <a:xfrm>
              <a:off x="9371521" y="-786"/>
              <a:ext cx="1219199" cy="685878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9D0D195-DA49-4B09-8433-4EE699A56209}"/>
                </a:ext>
              </a:extLst>
            </p:cNvPr>
            <p:cNvCxnSpPr/>
            <p:nvPr/>
          </p:nvCxnSpPr>
          <p:spPr>
            <a:xfrm flipH="1">
              <a:off x="7424641" y="3682067"/>
              <a:ext cx="4763519" cy="3175933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>
              <a:extLst>
                <a:ext uri="{FF2B5EF4-FFF2-40B4-BE49-F238E27FC236}">
                  <a16:creationId xmlns:a16="http://schemas.microsoft.com/office/drawing/2014/main" id="{E06A1B14-2A2A-4746-979B-FB904C16D471}"/>
                </a:ext>
              </a:extLst>
            </p:cNvPr>
            <p:cNvSpPr/>
            <p:nvPr/>
          </p:nvSpPr>
          <p:spPr>
            <a:xfrm>
              <a:off x="9181440" y="-8467"/>
              <a:ext cx="3006720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>
              <a:extLst>
                <a:ext uri="{FF2B5EF4-FFF2-40B4-BE49-F238E27FC236}">
                  <a16:creationId xmlns:a16="http://schemas.microsoft.com/office/drawing/2014/main" id="{D72FC40E-062F-4AB9-BC2E-6D2D15B95C3A}"/>
                </a:ext>
              </a:extLst>
            </p:cNvPr>
            <p:cNvSpPr/>
            <p:nvPr/>
          </p:nvSpPr>
          <p:spPr>
            <a:xfrm>
              <a:off x="9603840" y="-8467"/>
              <a:ext cx="2588160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>
              <a:extLst>
                <a:ext uri="{FF2B5EF4-FFF2-40B4-BE49-F238E27FC236}">
                  <a16:creationId xmlns:a16="http://schemas.microsoft.com/office/drawing/2014/main" id="{48E43949-1A11-4D82-BF77-1CD1C692619A}"/>
                </a:ext>
              </a:extLst>
            </p:cNvPr>
            <p:cNvSpPr/>
            <p:nvPr/>
          </p:nvSpPr>
          <p:spPr>
            <a:xfrm>
              <a:off x="8931840" y="3048417"/>
              <a:ext cx="3260160" cy="3809583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>
              <a:extLst>
                <a:ext uri="{FF2B5EF4-FFF2-40B4-BE49-F238E27FC236}">
                  <a16:creationId xmlns:a16="http://schemas.microsoft.com/office/drawing/2014/main" id="{6A639697-FFB5-40C8-B410-A0352C0B6F7B}"/>
                </a:ext>
              </a:extLst>
            </p:cNvPr>
            <p:cNvSpPr/>
            <p:nvPr/>
          </p:nvSpPr>
          <p:spPr>
            <a:xfrm>
              <a:off x="9335040" y="-8467"/>
              <a:ext cx="2853120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>
              <a:extLst>
                <a:ext uri="{FF2B5EF4-FFF2-40B4-BE49-F238E27FC236}">
                  <a16:creationId xmlns:a16="http://schemas.microsoft.com/office/drawing/2014/main" id="{6527C667-97B0-4DEF-9BA7-75C08A781CDD}"/>
                </a:ext>
              </a:extLst>
            </p:cNvPr>
            <p:cNvSpPr/>
            <p:nvPr/>
          </p:nvSpPr>
          <p:spPr>
            <a:xfrm>
              <a:off x="10897920" y="-8467"/>
              <a:ext cx="1290240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>
              <a:extLst>
                <a:ext uri="{FF2B5EF4-FFF2-40B4-BE49-F238E27FC236}">
                  <a16:creationId xmlns:a16="http://schemas.microsoft.com/office/drawing/2014/main" id="{81C84C39-C525-43F1-A075-A2935984FB79}"/>
                </a:ext>
              </a:extLst>
            </p:cNvPr>
            <p:cNvSpPr/>
            <p:nvPr/>
          </p:nvSpPr>
          <p:spPr>
            <a:xfrm>
              <a:off x="10938241" y="-8467"/>
              <a:ext cx="1249919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F527376D-248F-442A-9478-4F994F482AAD}"/>
                </a:ext>
              </a:extLst>
            </p:cNvPr>
            <p:cNvSpPr/>
            <p:nvPr/>
          </p:nvSpPr>
          <p:spPr>
            <a:xfrm>
              <a:off x="10371840" y="3589900"/>
              <a:ext cx="1816320" cy="32681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>
              <a:extLst>
                <a:ext uri="{FF2B5EF4-FFF2-40B4-BE49-F238E27FC236}">
                  <a16:creationId xmlns:a16="http://schemas.microsoft.com/office/drawing/2014/main" id="{0F790908-8C75-4A28-B87A-01D96EA3F060}"/>
                </a:ext>
              </a:extLst>
            </p:cNvPr>
            <p:cNvSpPr/>
            <p:nvPr/>
          </p:nvSpPr>
          <p:spPr>
            <a:xfrm>
              <a:off x="0" y="4012333"/>
              <a:ext cx="449280" cy="2845667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168B18-A5E3-4F78-BDFE-59852CD8F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388" y="504825"/>
            <a:ext cx="7107237" cy="109061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8EE447-FEE3-4EF8-867B-7B2CBD12C5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0388" y="1785938"/>
            <a:ext cx="7107237" cy="3209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CAD2DD-E45A-4A1F-B98A-1F6DBA84F0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957888" y="4995863"/>
            <a:ext cx="754062" cy="30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744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6D1249-E1B9-4BFE-8176-D96513D88B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0388" y="4995863"/>
            <a:ext cx="5207000" cy="30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744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5821F6-39DA-4F99-80EA-BB2832FE31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2475" y="4995863"/>
            <a:ext cx="565150" cy="30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744" smtClean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6E5FBAD1-8878-4AC5-BEE4-A039E721B0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0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11" r:id="rId11"/>
    <p:sldLayoutId id="2147483806" r:id="rId12"/>
    <p:sldLayoutId id="2147483812" r:id="rId13"/>
    <p:sldLayoutId id="2147483807" r:id="rId14"/>
    <p:sldLayoutId id="2147483808" r:id="rId15"/>
    <p:sldLayoutId id="2147483809" r:id="rId16"/>
  </p:sldLayoutIdLst>
  <p:txStyles>
    <p:titleStyle>
      <a:lvl1pPr algn="l" defTabSz="377825" rtl="0" fontAlgn="base">
        <a:spcBef>
          <a:spcPct val="0"/>
        </a:spcBef>
        <a:spcAft>
          <a:spcPct val="0"/>
        </a:spcAft>
        <a:defRPr sz="29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377825" rtl="0" fontAlgn="base">
        <a:spcBef>
          <a:spcPct val="0"/>
        </a:spcBef>
        <a:spcAft>
          <a:spcPct val="0"/>
        </a:spcAft>
        <a:defRPr sz="2900">
          <a:solidFill>
            <a:schemeClr val="accent1"/>
          </a:solidFill>
          <a:latin typeface="Trebuchet MS" panose="020B0603020202020204" pitchFamily="34" charset="0"/>
        </a:defRPr>
      </a:lvl2pPr>
      <a:lvl3pPr algn="l" defTabSz="377825" rtl="0" fontAlgn="base">
        <a:spcBef>
          <a:spcPct val="0"/>
        </a:spcBef>
        <a:spcAft>
          <a:spcPct val="0"/>
        </a:spcAft>
        <a:defRPr sz="2900">
          <a:solidFill>
            <a:schemeClr val="accent1"/>
          </a:solidFill>
          <a:latin typeface="Trebuchet MS" panose="020B0603020202020204" pitchFamily="34" charset="0"/>
        </a:defRPr>
      </a:lvl3pPr>
      <a:lvl4pPr algn="l" defTabSz="377825" rtl="0" fontAlgn="base">
        <a:spcBef>
          <a:spcPct val="0"/>
        </a:spcBef>
        <a:spcAft>
          <a:spcPct val="0"/>
        </a:spcAft>
        <a:defRPr sz="2900">
          <a:solidFill>
            <a:schemeClr val="accent1"/>
          </a:solidFill>
          <a:latin typeface="Trebuchet MS" panose="020B0603020202020204" pitchFamily="34" charset="0"/>
        </a:defRPr>
      </a:lvl4pPr>
      <a:lvl5pPr algn="l" defTabSz="377825" rtl="0" fontAlgn="base">
        <a:spcBef>
          <a:spcPct val="0"/>
        </a:spcBef>
        <a:spcAft>
          <a:spcPct val="0"/>
        </a:spcAft>
        <a:defRPr sz="29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2575" indent="-282575" algn="l" defTabSz="377825" rtl="0" fontAlgn="base">
        <a:spcBef>
          <a:spcPts val="825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FFFFFF"/>
          </a:solidFill>
          <a:latin typeface="+mn-lt"/>
          <a:ea typeface="+mn-ea"/>
          <a:cs typeface="+mn-cs"/>
        </a:defRPr>
      </a:lvl1pPr>
      <a:lvl2pPr marL="612775" indent="-234950" algn="l" defTabSz="377825" rtl="0" fontAlgn="base">
        <a:spcBef>
          <a:spcPts val="825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300" kern="1200">
          <a:solidFill>
            <a:srgbClr val="FFFFFF"/>
          </a:solidFill>
          <a:latin typeface="+mn-lt"/>
          <a:ea typeface="+mn-ea"/>
          <a:cs typeface="+mn-cs"/>
        </a:defRPr>
      </a:lvl2pPr>
      <a:lvl3pPr marL="944563" indent="-188913" algn="l" defTabSz="377825" rtl="0" fontAlgn="base">
        <a:spcBef>
          <a:spcPts val="825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100" kern="1200">
          <a:solidFill>
            <a:srgbClr val="FFFFFF"/>
          </a:solidFill>
          <a:latin typeface="+mn-lt"/>
          <a:ea typeface="+mn-ea"/>
          <a:cs typeface="+mn-cs"/>
        </a:defRPr>
      </a:lvl3pPr>
      <a:lvl4pPr marL="1322388" indent="-188913" algn="l" defTabSz="377825" rtl="0" fontAlgn="base">
        <a:spcBef>
          <a:spcPts val="825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FFFFFF"/>
          </a:solidFill>
          <a:latin typeface="+mn-lt"/>
          <a:ea typeface="+mn-ea"/>
          <a:cs typeface="+mn-cs"/>
        </a:defRPr>
      </a:lvl4pPr>
      <a:lvl5pPr marL="1700213" indent="-188913" algn="l" defTabSz="377825" rtl="0" fontAlgn="base">
        <a:spcBef>
          <a:spcPts val="825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900" kern="1200">
          <a:solidFill>
            <a:srgbClr val="FFFFFF"/>
          </a:solidFill>
          <a:latin typeface="+mn-lt"/>
          <a:ea typeface="+mn-ea"/>
          <a:cs typeface="+mn-cs"/>
        </a:defRPr>
      </a:lvl5pPr>
      <a:lvl6pPr marL="2079071" indent="-189006" algn="l" defTabSz="378013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9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457084" indent="-189006" algn="l" defTabSz="378013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9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835097" indent="-189006" algn="l" defTabSz="378013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9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213110" indent="-189006" algn="l" defTabSz="378013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9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8013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378013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378013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378013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378013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378013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378013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378013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378013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>
            <a:extLst>
              <a:ext uri="{FF2B5EF4-FFF2-40B4-BE49-F238E27FC236}">
                <a16:creationId xmlns:a16="http://schemas.microsoft.com/office/drawing/2014/main" id="{3E956CD4-1C46-4199-A8C4-49A31A691C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3238" y="79375"/>
            <a:ext cx="9070975" cy="1238250"/>
          </a:xfrm>
        </p:spPr>
        <p:txBody>
          <a:bodyPr tIns="39240"/>
          <a:lstStyle/>
          <a:p>
            <a:pPr algn="ctr" defTabSz="378013" fontAlgn="auto">
              <a:spcAft>
                <a:spcPts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/>
            </a:pPr>
            <a:r>
              <a:rPr lang="ru-RU" altLang="ru-RU" sz="2976" dirty="0">
                <a:solidFill>
                  <a:schemeClr val="bg1"/>
                </a:solidFill>
                <a:latin typeface="Times New Roman" panose="02020603050405020304" pitchFamily="18" charset="0"/>
              </a:rPr>
              <a:t>Неизменные ценности в советских педагогических плакатах</a:t>
            </a:r>
          </a:p>
        </p:txBody>
      </p:sp>
      <p:pic>
        <p:nvPicPr>
          <p:cNvPr id="6147" name="Picture 2">
            <a:extLst>
              <a:ext uri="{FF2B5EF4-FFF2-40B4-BE49-F238E27FC236}">
                <a16:creationId xmlns:a16="http://schemas.microsoft.com/office/drawing/2014/main" id="{7A5AAFF7-2D34-47EE-AF84-C5692644AC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963" y="1385888"/>
            <a:ext cx="2546350" cy="401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8" name="Picture 3">
            <a:extLst>
              <a:ext uri="{FF2B5EF4-FFF2-40B4-BE49-F238E27FC236}">
                <a16:creationId xmlns:a16="http://schemas.microsoft.com/office/drawing/2014/main" id="{BE2AD2EE-EBE2-4D58-9021-06A394125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2388" y="1295400"/>
            <a:ext cx="3173412" cy="419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9" name="Picture 4">
            <a:extLst>
              <a:ext uri="{FF2B5EF4-FFF2-40B4-BE49-F238E27FC236}">
                <a16:creationId xmlns:a16="http://schemas.microsoft.com/office/drawing/2014/main" id="{5C6EF586-B4F5-496A-B375-036E329564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6775" y="1331913"/>
            <a:ext cx="2570163" cy="40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>
            <a:extLst>
              <a:ext uri="{FF2B5EF4-FFF2-40B4-BE49-F238E27FC236}">
                <a16:creationId xmlns:a16="http://schemas.microsoft.com/office/drawing/2014/main" id="{6DF4FAF7-CFA2-448C-B447-622D9C2EBD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225425"/>
            <a:ext cx="9070975" cy="946150"/>
          </a:xfrm>
        </p:spPr>
        <p:txBody>
          <a:bodyPr wrap="square" tIns="42840" numCol="1" anchorCtr="0" compatLnSpc="1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</a:pPr>
            <a:r>
              <a:rPr lang="ru-RU" altLang="ru-RU" sz="4800">
                <a:solidFill>
                  <a:schemeClr val="bg1"/>
                </a:solidFill>
                <a:latin typeface="Times New Roman" panose="02020603050405020304" pitchFamily="18" charset="0"/>
              </a:rPr>
              <a:t>Бережное отношение к природе</a:t>
            </a:r>
          </a:p>
        </p:txBody>
      </p:sp>
      <p:pic>
        <p:nvPicPr>
          <p:cNvPr id="24579" name="Picture 2">
            <a:extLst>
              <a:ext uri="{FF2B5EF4-FFF2-40B4-BE49-F238E27FC236}">
                <a16:creationId xmlns:a16="http://schemas.microsoft.com/office/drawing/2014/main" id="{A521D8D5-1627-406C-8AD7-02FBB23B3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4363" y="2184400"/>
            <a:ext cx="3530600" cy="231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580" name="Picture 3">
            <a:extLst>
              <a:ext uri="{FF2B5EF4-FFF2-40B4-BE49-F238E27FC236}">
                <a16:creationId xmlns:a16="http://schemas.microsoft.com/office/drawing/2014/main" id="{6CB06698-93AC-48D1-9203-853EE13CA1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4513" y="1671638"/>
            <a:ext cx="2947987" cy="368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581" name="Picture 4">
            <a:extLst>
              <a:ext uri="{FF2B5EF4-FFF2-40B4-BE49-F238E27FC236}">
                <a16:creationId xmlns:a16="http://schemas.microsoft.com/office/drawing/2014/main" id="{3C4D6C7E-9004-4C05-B386-B503171E8D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200" y="1609725"/>
            <a:ext cx="2754313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>
            <a:extLst>
              <a:ext uri="{FF2B5EF4-FFF2-40B4-BE49-F238E27FC236}">
                <a16:creationId xmlns:a16="http://schemas.microsoft.com/office/drawing/2014/main" id="{D9B005BE-882A-48E3-82E3-94FEAD8EA6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225425"/>
            <a:ext cx="9070975" cy="946150"/>
          </a:xfrm>
        </p:spPr>
        <p:txBody>
          <a:bodyPr wrap="square" tIns="39240" numCol="1" anchorCtr="0" compatLnSpc="1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</a:pPr>
            <a:r>
              <a:rPr lang="ru-RU" altLang="ru-RU" sz="4800">
                <a:solidFill>
                  <a:schemeClr val="bg1"/>
                </a:solidFill>
                <a:latin typeface="Times New Roman" panose="02020603050405020304" pitchFamily="18" charset="0"/>
              </a:rPr>
              <a:t>Умение дружить </a:t>
            </a:r>
          </a:p>
        </p:txBody>
      </p:sp>
      <p:pic>
        <p:nvPicPr>
          <p:cNvPr id="26627" name="Picture 2">
            <a:extLst>
              <a:ext uri="{FF2B5EF4-FFF2-40B4-BE49-F238E27FC236}">
                <a16:creationId xmlns:a16="http://schemas.microsoft.com/office/drawing/2014/main" id="{6678933A-5987-4A61-A77D-DD853C8278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300" y="1436688"/>
            <a:ext cx="4384675" cy="338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4594" t="4375" r="4463" b="660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628" name="Picture 3">
            <a:extLst>
              <a:ext uri="{FF2B5EF4-FFF2-40B4-BE49-F238E27FC236}">
                <a16:creationId xmlns:a16="http://schemas.microsoft.com/office/drawing/2014/main" id="{314B2F7C-0C49-4427-8A38-8C6FF4C934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0325" y="1042988"/>
            <a:ext cx="2952750" cy="427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>
            <a:extLst>
              <a:ext uri="{FF2B5EF4-FFF2-40B4-BE49-F238E27FC236}">
                <a16:creationId xmlns:a16="http://schemas.microsoft.com/office/drawing/2014/main" id="{0A8AF742-F69C-46A3-85D4-543962E3D1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4463" y="1433513"/>
            <a:ext cx="2981325" cy="37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675" name="Picture 2">
            <a:extLst>
              <a:ext uri="{FF2B5EF4-FFF2-40B4-BE49-F238E27FC236}">
                <a16:creationId xmlns:a16="http://schemas.microsoft.com/office/drawing/2014/main" id="{B0463DF1-F312-4BF7-9D0A-CD1A7C9D29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8088" y="1695450"/>
            <a:ext cx="2449512" cy="369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676" name="Text Box 3">
            <a:extLst>
              <a:ext uri="{FF2B5EF4-FFF2-40B4-BE49-F238E27FC236}">
                <a16:creationId xmlns:a16="http://schemas.microsoft.com/office/drawing/2014/main" id="{2B208453-2145-4B80-9F10-0C44BDEE1D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488" y="166688"/>
            <a:ext cx="8723312" cy="127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82440" rIns="90000" bIns="45000"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r>
              <a:rPr lang="ru-RU" altLang="ru-RU" sz="42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rPr>
              <a:t>Подготовка к самостоятельной жизни и труду </a:t>
            </a:r>
          </a:p>
        </p:txBody>
      </p:sp>
      <p:pic>
        <p:nvPicPr>
          <p:cNvPr id="28677" name="Picture 4">
            <a:extLst>
              <a:ext uri="{FF2B5EF4-FFF2-40B4-BE49-F238E27FC236}">
                <a16:creationId xmlns:a16="http://schemas.microsoft.com/office/drawing/2014/main" id="{3630D250-906E-4B95-A765-DFCBED3CBB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488" y="1397000"/>
            <a:ext cx="2809875" cy="397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>
            <a:extLst>
              <a:ext uri="{FF2B5EF4-FFF2-40B4-BE49-F238E27FC236}">
                <a16:creationId xmlns:a16="http://schemas.microsoft.com/office/drawing/2014/main" id="{AAEFC537-26EB-47F5-8FB4-E4AE8297FF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2028825"/>
            <a:ext cx="4025900" cy="262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23" name="Picture 2">
            <a:extLst>
              <a:ext uri="{FF2B5EF4-FFF2-40B4-BE49-F238E27FC236}">
                <a16:creationId xmlns:a16="http://schemas.microsoft.com/office/drawing/2014/main" id="{7588BBF7-6C48-4433-BA9F-9229D3B109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788" y="1646238"/>
            <a:ext cx="2597150" cy="371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Text Box 3">
            <a:extLst>
              <a:ext uri="{FF2B5EF4-FFF2-40B4-BE49-F238E27FC236}">
                <a16:creationId xmlns:a16="http://schemas.microsoft.com/office/drawing/2014/main" id="{AC026125-4AFA-4DDF-85CC-5AE3E6B542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300" y="296863"/>
            <a:ext cx="9601200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84240" rIns="90000" bIns="45000"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r>
              <a:rPr lang="ru-RU" altLang="ru-RU" sz="4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rPr>
              <a:t>Профессиональное самоопределение</a:t>
            </a:r>
          </a:p>
        </p:txBody>
      </p:sp>
      <p:pic>
        <p:nvPicPr>
          <p:cNvPr id="30725" name="Picture 4">
            <a:extLst>
              <a:ext uri="{FF2B5EF4-FFF2-40B4-BE49-F238E27FC236}">
                <a16:creationId xmlns:a16="http://schemas.microsoft.com/office/drawing/2014/main" id="{6369EDB7-5613-4630-89E3-F3C173FEBD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0275" y="1535113"/>
            <a:ext cx="2652713" cy="379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>
            <a:extLst>
              <a:ext uri="{FF2B5EF4-FFF2-40B4-BE49-F238E27FC236}">
                <a16:creationId xmlns:a16="http://schemas.microsoft.com/office/drawing/2014/main" id="{F51FC86B-BC2C-40FB-BA55-9023AEBC69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675" y="950913"/>
            <a:ext cx="3111500" cy="440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771" name="Picture 2">
            <a:extLst>
              <a:ext uri="{FF2B5EF4-FFF2-40B4-BE49-F238E27FC236}">
                <a16:creationId xmlns:a16="http://schemas.microsoft.com/office/drawing/2014/main" id="{FEE4C7CD-81AA-4B05-9563-FFA8462F23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2450" y="939800"/>
            <a:ext cx="3030538" cy="454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7835" t="2570" r="8221" b="312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772" name="Picture 3">
            <a:extLst>
              <a:ext uri="{FF2B5EF4-FFF2-40B4-BE49-F238E27FC236}">
                <a16:creationId xmlns:a16="http://schemas.microsoft.com/office/drawing/2014/main" id="{21D7628D-476D-4009-8599-5AA6F8D408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8" y="1347788"/>
            <a:ext cx="2703512" cy="415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773" name="Text Box 4">
            <a:extLst>
              <a:ext uri="{FF2B5EF4-FFF2-40B4-BE49-F238E27FC236}">
                <a16:creationId xmlns:a16="http://schemas.microsoft.com/office/drawing/2014/main" id="{4C17DD4F-419B-48EB-9918-08A79EA2CB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2838" y="234950"/>
            <a:ext cx="7867650" cy="70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84240" rIns="90000" bIns="45000"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r>
              <a:rPr lang="ru-RU" altLang="ru-RU" sz="4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rPr>
              <a:t>Воспитание любви к родине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>
            <a:extLst>
              <a:ext uri="{FF2B5EF4-FFF2-40B4-BE49-F238E27FC236}">
                <a16:creationId xmlns:a16="http://schemas.microsoft.com/office/drawing/2014/main" id="{69179BF0-1475-4DEA-86E5-FE191E123E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0488" y="1012825"/>
            <a:ext cx="5911850" cy="405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73440" rIns="90000" bIns="45000"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ru-RU" altLang="ru-RU" sz="32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rPr>
              <a:t>Советский педагогический плакат был в основном направлен на детей и учил их правильному поведению в жизни, но были и плакаты, направленные на то, чтобы внушить взрослым, как надо правильно обращаться с детьми.</a:t>
            </a:r>
          </a:p>
          <a:p>
            <a:pPr eaLnBrk="1" hangingPunct="1"/>
            <a:endParaRPr lang="ru-RU" altLang="ru-RU" sz="3200">
              <a:solidFill>
                <a:srgbClr val="000000"/>
              </a:solidFill>
              <a:latin typeface="Times New Roman" panose="02020603050405020304" pitchFamily="18" charset="0"/>
              <a:ea typeface="Microsoft YaHei" panose="020B0503020204020204" pitchFamily="34" charset="-122"/>
            </a:endParaRPr>
          </a:p>
        </p:txBody>
      </p:sp>
      <p:pic>
        <p:nvPicPr>
          <p:cNvPr id="8195" name="Picture 2">
            <a:extLst>
              <a:ext uri="{FF2B5EF4-FFF2-40B4-BE49-F238E27FC236}">
                <a16:creationId xmlns:a16="http://schemas.microsoft.com/office/drawing/2014/main" id="{F4AAEC43-AFE5-4F1D-99DF-54A1545079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538" y="503238"/>
            <a:ext cx="3240087" cy="462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>
            <a:extLst>
              <a:ext uri="{FF2B5EF4-FFF2-40B4-BE49-F238E27FC236}">
                <a16:creationId xmlns:a16="http://schemas.microsoft.com/office/drawing/2014/main" id="{89AF304E-4D85-44C9-BB63-3201ECCAA2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700" y="233363"/>
            <a:ext cx="2438400" cy="370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3" name="Picture 2">
            <a:extLst>
              <a:ext uri="{FF2B5EF4-FFF2-40B4-BE49-F238E27FC236}">
                <a16:creationId xmlns:a16="http://schemas.microsoft.com/office/drawing/2014/main" id="{EA24947E-4BAF-41A3-B691-E405A3B8BA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8138" y="350838"/>
            <a:ext cx="2644775" cy="349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4" name="Picture 3">
            <a:extLst>
              <a:ext uri="{FF2B5EF4-FFF2-40B4-BE49-F238E27FC236}">
                <a16:creationId xmlns:a16="http://schemas.microsoft.com/office/drawing/2014/main" id="{9EB57D88-FFBC-40C5-82FB-533DE7A341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5063" y="320675"/>
            <a:ext cx="2347912" cy="356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5" name="Text Box 4">
            <a:extLst>
              <a:ext uri="{FF2B5EF4-FFF2-40B4-BE49-F238E27FC236}">
                <a16:creationId xmlns:a16="http://schemas.microsoft.com/office/drawing/2014/main" id="{B5F014E7-71F9-474F-874C-35C4FEC6CD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044950"/>
            <a:ext cx="9091613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ru-RU" altLang="ru-RU" sz="20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rPr>
              <a:t>Много плакатов на детскую тему создала в предвоенные годы замечательная художница Г. Шубина. Высокое качество рисунка в сочетании с умением передать живость и непосредственность ребенка отличало все ее работы, включая медицинские плакаты, которые играли важную роль в санитарном просвещении молодых матерей.</a:t>
            </a:r>
          </a:p>
          <a:p>
            <a:pPr eaLnBrk="1" hangingPunct="1"/>
            <a:endParaRPr lang="ru-RU" altLang="ru-RU">
              <a:solidFill>
                <a:srgbClr val="000000"/>
              </a:solidFill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>
            <a:extLst>
              <a:ext uri="{FF2B5EF4-FFF2-40B4-BE49-F238E27FC236}">
                <a16:creationId xmlns:a16="http://schemas.microsoft.com/office/drawing/2014/main" id="{CEA9A28D-3814-4EA9-93DA-F3F9A54E0C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" y="1550988"/>
            <a:ext cx="3001963" cy="386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b="611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1" name="Text Box 2">
            <a:extLst>
              <a:ext uri="{FF2B5EF4-FFF2-40B4-BE49-F238E27FC236}">
                <a16:creationId xmlns:a16="http://schemas.microsoft.com/office/drawing/2014/main" id="{16E46058-6354-4B92-8959-68AEF28B31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9813" y="131763"/>
            <a:ext cx="804068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8040" rIns="90000" bIns="45000"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r>
              <a:rPr lang="ru-RU" altLang="ru-RU" sz="26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rPr>
              <a:t>Педагогические плакаты преследовали конкретные цели и задачи, что определяло их многообразное содержание.</a:t>
            </a:r>
          </a:p>
        </p:txBody>
      </p:sp>
      <p:pic>
        <p:nvPicPr>
          <p:cNvPr id="12292" name="Picture 3">
            <a:extLst>
              <a:ext uri="{FF2B5EF4-FFF2-40B4-BE49-F238E27FC236}">
                <a16:creationId xmlns:a16="http://schemas.microsoft.com/office/drawing/2014/main" id="{A0516E2F-FBAE-4056-AB27-D235C62FEB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3138" y="1555750"/>
            <a:ext cx="2325687" cy="397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3" name="Picture 4">
            <a:extLst>
              <a:ext uri="{FF2B5EF4-FFF2-40B4-BE49-F238E27FC236}">
                <a16:creationId xmlns:a16="http://schemas.microsoft.com/office/drawing/2014/main" id="{C84BDF41-2F0F-4325-83E7-738D085402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1547813"/>
            <a:ext cx="2847975" cy="3910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>
            <a:extLst>
              <a:ext uri="{FF2B5EF4-FFF2-40B4-BE49-F238E27FC236}">
                <a16:creationId xmlns:a16="http://schemas.microsoft.com/office/drawing/2014/main" id="{F42E4481-F1BA-4831-9DCF-178F8084FB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5675" y="1920875"/>
            <a:ext cx="2592388" cy="317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b="488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39" name="Picture 2">
            <a:extLst>
              <a:ext uri="{FF2B5EF4-FFF2-40B4-BE49-F238E27FC236}">
                <a16:creationId xmlns:a16="http://schemas.microsoft.com/office/drawing/2014/main" id="{02CA9B0B-0850-4B73-9B70-297DA76AF9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9550" y="2239963"/>
            <a:ext cx="2124075" cy="334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0" name="Text Box 3">
            <a:extLst>
              <a:ext uri="{FF2B5EF4-FFF2-40B4-BE49-F238E27FC236}">
                <a16:creationId xmlns:a16="http://schemas.microsoft.com/office/drawing/2014/main" id="{3D662A5A-B406-45E9-BC56-B8277645BB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2113" y="260350"/>
            <a:ext cx="6680200" cy="127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82440" rIns="90000" bIns="45000"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ru-RU" altLang="ru-RU" sz="42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rPr>
              <a:t>Стремление к образованию </a:t>
            </a:r>
          </a:p>
        </p:txBody>
      </p:sp>
      <p:pic>
        <p:nvPicPr>
          <p:cNvPr id="14341" name="Picture 4">
            <a:extLst>
              <a:ext uri="{FF2B5EF4-FFF2-40B4-BE49-F238E27FC236}">
                <a16:creationId xmlns:a16="http://schemas.microsoft.com/office/drawing/2014/main" id="{B0A60DB4-5EE3-4EB4-85ED-68AF45669A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413" y="804863"/>
            <a:ext cx="2386012" cy="342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2" name="Picture 5">
            <a:extLst>
              <a:ext uri="{FF2B5EF4-FFF2-40B4-BE49-F238E27FC236}">
                <a16:creationId xmlns:a16="http://schemas.microsoft.com/office/drawing/2014/main" id="{E931E2D1-98B8-4CB3-B21B-6BE108DD4A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6025" y="1443038"/>
            <a:ext cx="2279650" cy="330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>
            <a:extLst>
              <a:ext uri="{FF2B5EF4-FFF2-40B4-BE49-F238E27FC236}">
                <a16:creationId xmlns:a16="http://schemas.microsoft.com/office/drawing/2014/main" id="{8D3DDAD0-2D57-4D90-9F9F-ADDF6408ED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8" y="166688"/>
            <a:ext cx="10002837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87840" rIns="90000" bIns="45000"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r>
              <a:rPr lang="ru-RU" altLang="ru-RU" sz="48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rPr>
              <a:t>Бережное отношение к имуществу</a:t>
            </a:r>
          </a:p>
        </p:txBody>
      </p:sp>
      <p:pic>
        <p:nvPicPr>
          <p:cNvPr id="16387" name="Picture 2">
            <a:extLst>
              <a:ext uri="{FF2B5EF4-FFF2-40B4-BE49-F238E27FC236}">
                <a16:creationId xmlns:a16="http://schemas.microsoft.com/office/drawing/2014/main" id="{714D903F-50D6-433A-82A5-65B8EEFA09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513" y="1073150"/>
            <a:ext cx="3224212" cy="440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88" name="Picture 3">
            <a:extLst>
              <a:ext uri="{FF2B5EF4-FFF2-40B4-BE49-F238E27FC236}">
                <a16:creationId xmlns:a16="http://schemas.microsoft.com/office/drawing/2014/main" id="{2D2661BD-1FE7-47DB-9E9E-58CA5C4F2E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0550" y="1527175"/>
            <a:ext cx="5259388" cy="371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2246" t="5467" r="2039" b="759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>
            <a:extLst>
              <a:ext uri="{FF2B5EF4-FFF2-40B4-BE49-F238E27FC236}">
                <a16:creationId xmlns:a16="http://schemas.microsoft.com/office/drawing/2014/main" id="{503D256A-9AB1-4BA5-9483-2E81D1CE9A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" y="1806575"/>
            <a:ext cx="2259013" cy="358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5" name="Text Box 2">
            <a:extLst>
              <a:ext uri="{FF2B5EF4-FFF2-40B4-BE49-F238E27FC236}">
                <a16:creationId xmlns:a16="http://schemas.microsoft.com/office/drawing/2014/main" id="{2820E49B-0EB8-47BF-ACA8-D760DF082F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463" y="160338"/>
            <a:ext cx="5418137" cy="132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84240" rIns="90000" bIns="45000"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r>
              <a:rPr lang="ru-RU" altLang="ru-RU" sz="4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rPr>
              <a:t>Выработке в ребенке прекрасных качеств</a:t>
            </a:r>
            <a:r>
              <a:rPr lang="ru-RU" altLang="ru-RU" sz="40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rPr>
              <a:t> </a:t>
            </a:r>
          </a:p>
        </p:txBody>
      </p:sp>
      <p:pic>
        <p:nvPicPr>
          <p:cNvPr id="18436" name="Picture 3">
            <a:extLst>
              <a:ext uri="{FF2B5EF4-FFF2-40B4-BE49-F238E27FC236}">
                <a16:creationId xmlns:a16="http://schemas.microsoft.com/office/drawing/2014/main" id="{51D32C01-BEE7-4FAB-B7F9-1FE3C5A137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1788" y="2005013"/>
            <a:ext cx="2533650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37" name="Picture 4">
            <a:extLst>
              <a:ext uri="{FF2B5EF4-FFF2-40B4-BE49-F238E27FC236}">
                <a16:creationId xmlns:a16="http://schemas.microsoft.com/office/drawing/2014/main" id="{5A5768C7-C5E1-47A5-AB32-7177D21E3C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4275" y="274638"/>
            <a:ext cx="3378200" cy="234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38" name="Picture 5">
            <a:extLst>
              <a:ext uri="{FF2B5EF4-FFF2-40B4-BE49-F238E27FC236}">
                <a16:creationId xmlns:a16="http://schemas.microsoft.com/office/drawing/2014/main" id="{B71CFB50-86D2-4F6D-B147-7A657F7AE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3675" y="2773363"/>
            <a:ext cx="1736725" cy="263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39" name="Picture 6">
            <a:extLst>
              <a:ext uri="{FF2B5EF4-FFF2-40B4-BE49-F238E27FC236}">
                <a16:creationId xmlns:a16="http://schemas.microsoft.com/office/drawing/2014/main" id="{DDE92303-6FE2-4F7D-BFA6-EC13D43E3A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63" y="2832100"/>
            <a:ext cx="1878012" cy="257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>
            <a:extLst>
              <a:ext uri="{FF2B5EF4-FFF2-40B4-BE49-F238E27FC236}">
                <a16:creationId xmlns:a16="http://schemas.microsoft.com/office/drawing/2014/main" id="{8D21ED48-8786-434B-B51C-E1A72E571C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513" y="136525"/>
            <a:ext cx="8662987" cy="127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80640" rIns="90000" bIns="45000"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r>
              <a:rPr lang="ru-RU" altLang="ru-RU" sz="40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rPr>
              <a:t>З</a:t>
            </a:r>
            <a:r>
              <a:rPr lang="ru-RU" altLang="ru-RU" sz="42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rPr>
              <a:t>накомство с правилами дорожного движения</a:t>
            </a:r>
          </a:p>
        </p:txBody>
      </p:sp>
      <p:pic>
        <p:nvPicPr>
          <p:cNvPr id="20483" name="Picture 2">
            <a:extLst>
              <a:ext uri="{FF2B5EF4-FFF2-40B4-BE49-F238E27FC236}">
                <a16:creationId xmlns:a16="http://schemas.microsoft.com/office/drawing/2014/main" id="{ADC58A71-3A9D-4F52-B2DF-5266D9B696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30350"/>
            <a:ext cx="3128963" cy="390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4" name="Picture 3">
            <a:extLst>
              <a:ext uri="{FF2B5EF4-FFF2-40B4-BE49-F238E27FC236}">
                <a16:creationId xmlns:a16="http://schemas.microsoft.com/office/drawing/2014/main" id="{1216B47B-1464-4E69-B1C5-32387300F4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5975" y="1497013"/>
            <a:ext cx="2720975" cy="385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5" name="Picture 4">
            <a:extLst>
              <a:ext uri="{FF2B5EF4-FFF2-40B4-BE49-F238E27FC236}">
                <a16:creationId xmlns:a16="http://schemas.microsoft.com/office/drawing/2014/main" id="{9ED6808F-6EE0-41F3-89CF-AD0335E21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8663" y="2147888"/>
            <a:ext cx="3897312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3169" t="4689" r="4767" b="202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>
            <a:extLst>
              <a:ext uri="{FF2B5EF4-FFF2-40B4-BE49-F238E27FC236}">
                <a16:creationId xmlns:a16="http://schemas.microsoft.com/office/drawing/2014/main" id="{4DE0A96A-6610-4361-A746-0FB0B6B04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963" y="173038"/>
            <a:ext cx="5673725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77040" rIns="90000" bIns="45000"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/>
            <a:r>
              <a:rPr lang="ru-RU" altLang="ru-RU" sz="36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rPr>
              <a:t>Овладение ценностями и навыками здорового образа жизни</a:t>
            </a:r>
          </a:p>
        </p:txBody>
      </p:sp>
      <p:pic>
        <p:nvPicPr>
          <p:cNvPr id="22531" name="Picture 2">
            <a:extLst>
              <a:ext uri="{FF2B5EF4-FFF2-40B4-BE49-F238E27FC236}">
                <a16:creationId xmlns:a16="http://schemas.microsoft.com/office/drawing/2014/main" id="{6F4CECA1-D09D-429A-B1A2-2563FF0BD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3150" y="2862263"/>
            <a:ext cx="3754438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32" name="Picture 3">
            <a:extLst>
              <a:ext uri="{FF2B5EF4-FFF2-40B4-BE49-F238E27FC236}">
                <a16:creationId xmlns:a16="http://schemas.microsoft.com/office/drawing/2014/main" id="{CA9393AB-DADC-4D61-A47C-1299CFA380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3338" y="1839913"/>
            <a:ext cx="2195512" cy="364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33" name="Picture 4">
            <a:extLst>
              <a:ext uri="{FF2B5EF4-FFF2-40B4-BE49-F238E27FC236}">
                <a16:creationId xmlns:a16="http://schemas.microsoft.com/office/drawing/2014/main" id="{9A057140-B5DD-4C77-B118-9371C77D82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7125" y="139700"/>
            <a:ext cx="3635375" cy="260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34" name="Picture 5">
            <a:extLst>
              <a:ext uri="{FF2B5EF4-FFF2-40B4-BE49-F238E27FC236}">
                <a16:creationId xmlns:a16="http://schemas.microsoft.com/office/drawing/2014/main" id="{8ED7F952-A464-4652-A06B-F62E4ED82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988" y="2397125"/>
            <a:ext cx="3379787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251</TotalTime>
  <Words>159</Words>
  <Application>Microsoft Office PowerPoint</Application>
  <PresentationFormat>Произвольный</PresentationFormat>
  <Paragraphs>28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Microsoft YaHei</vt:lpstr>
      <vt:lpstr>Arial</vt:lpstr>
      <vt:lpstr>Calibri</vt:lpstr>
      <vt:lpstr>Segoe UI</vt:lpstr>
      <vt:lpstr>Times New Roman</vt:lpstr>
      <vt:lpstr>Trebuchet MS</vt:lpstr>
      <vt:lpstr>Wingdings 3</vt:lpstr>
      <vt:lpstr>Аспект</vt:lpstr>
      <vt:lpstr>Неизменные ценности в советских педагогических плакатах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Бережное отношение к природе</vt:lpstr>
      <vt:lpstr>Умение дружить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Неизменные ценности в советских педагогических плакатах</dc:title>
  <dc:creator>User</dc:creator>
  <cp:lastModifiedBy>User</cp:lastModifiedBy>
  <cp:revision>4</cp:revision>
  <cp:lastPrinted>1601-01-01T00:00:00Z</cp:lastPrinted>
  <dcterms:created xsi:type="dcterms:W3CDTF">2023-09-23T06:52:32Z</dcterms:created>
  <dcterms:modified xsi:type="dcterms:W3CDTF">2023-10-02T21:00:11Z</dcterms:modified>
</cp:coreProperties>
</file>