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075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010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0957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789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02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677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195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1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901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535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207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693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52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17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300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159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C1985-AD7C-47AE-AE69-8D41EF25813C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1CF570E-1683-4F67-B6E7-8E922E184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76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9693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Проверочная работа по рассказу </a:t>
            </a:r>
            <a:br>
              <a:rPr lang="ru-RU" dirty="0" smtClean="0"/>
            </a:br>
            <a:r>
              <a:rPr lang="ru-RU" dirty="0" smtClean="0"/>
              <a:t>И.С. Тургенева «Муму»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140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74638"/>
            <a:ext cx="8568952" cy="646673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800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Часть 2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800" b="1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800" b="1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Расположите </a:t>
            </a:r>
            <a:r>
              <a:rPr lang="ru-RU" sz="3800" b="1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события </a:t>
            </a:r>
            <a:r>
              <a:rPr lang="ru-RU" sz="3800" b="1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повести в правильном порядке</a:t>
            </a:r>
            <a:endParaRPr lang="ru-RU" sz="3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100" dirty="0" smtClean="0">
                <a:effectLst/>
                <a:latin typeface="Times New Roman"/>
                <a:ea typeface="Calibri"/>
                <a:cs typeface="Times New Roman"/>
              </a:rPr>
              <a:t>1.Барыня задумывает женить Капитона на Татьяне.</a:t>
            </a:r>
            <a:endParaRPr lang="ru-RU" sz="4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100" dirty="0" smtClean="0">
                <a:effectLst/>
                <a:latin typeface="Times New Roman"/>
                <a:ea typeface="Calibri"/>
                <a:cs typeface="Times New Roman"/>
              </a:rPr>
              <a:t>2.Герасима по приказу барыни привозят из деревни в Москву.</a:t>
            </a:r>
            <a:endParaRPr lang="ru-RU" sz="4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100" dirty="0" smtClean="0">
                <a:effectLst/>
                <a:latin typeface="Times New Roman"/>
                <a:ea typeface="Calibri"/>
                <a:cs typeface="Times New Roman"/>
              </a:rPr>
              <a:t>3.Барыня приказывает избавиться от собаки.</a:t>
            </a:r>
            <a:endParaRPr lang="ru-RU" sz="4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100" dirty="0" smtClean="0">
                <a:effectLst/>
                <a:latin typeface="Times New Roman"/>
                <a:ea typeface="Calibri"/>
                <a:cs typeface="Times New Roman"/>
              </a:rPr>
              <a:t>4.Герасим спасает тонущего щенка и забирает его себе.</a:t>
            </a:r>
            <a:endParaRPr lang="ru-RU" sz="4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100" dirty="0" smtClean="0">
                <a:effectLst/>
                <a:latin typeface="Times New Roman"/>
                <a:ea typeface="Calibri"/>
                <a:cs typeface="Times New Roman"/>
              </a:rPr>
              <a:t>5. По приказу барыни дворецкий крадёт Муму и продаёт её.</a:t>
            </a:r>
            <a:endParaRPr lang="ru-RU" sz="4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100" dirty="0" smtClean="0">
                <a:effectLst/>
                <a:latin typeface="Times New Roman"/>
                <a:ea typeface="Calibri"/>
                <a:cs typeface="Times New Roman"/>
              </a:rPr>
              <a:t>6.Барыня велит принести Муму в свои покои.</a:t>
            </a:r>
            <a:endParaRPr lang="ru-RU" sz="4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100" dirty="0" smtClean="0">
                <a:effectLst/>
                <a:latin typeface="Times New Roman"/>
                <a:ea typeface="Calibri"/>
                <a:cs typeface="Times New Roman"/>
              </a:rPr>
              <a:t>7. Герасим топит Муму и уходит со двора в свою деревню.</a:t>
            </a:r>
            <a:endParaRPr lang="ru-RU" sz="41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100" dirty="0" smtClean="0">
                <a:effectLst/>
                <a:latin typeface="Times New Roman"/>
                <a:ea typeface="Calibri"/>
                <a:cs typeface="Times New Roman"/>
              </a:rPr>
              <a:t>8. Собака возвращается к  Герасиму.</a:t>
            </a:r>
            <a:endParaRPr lang="ru-RU" sz="41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22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9361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280920" cy="6264696"/>
          </a:xfrm>
        </p:spPr>
        <p:txBody>
          <a:bodyPr>
            <a:normAutofit/>
          </a:bodyPr>
          <a:lstStyle/>
          <a:p>
            <a:pPr marL="228600" algn="ctr"/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Часть 1</a:t>
            </a:r>
          </a:p>
          <a:p>
            <a:pPr marL="228600" algn="l">
              <a:buFont typeface="+mj-lt"/>
              <a:buAutoNum type="arabicPeriod"/>
            </a:pP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произведения: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algn="l"/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размышления о безнравственности крепостного права;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algn="l"/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осуждение крепостного права, калечащего судьбы людей;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algn="l"/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противопоставление барыни и крепостных.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2.   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Где происходят события, описанные в рассказе </a:t>
            </a:r>
            <a:r>
              <a:rPr lang="ru-RU" sz="2800" b="1" i="0" u="none" strike="noStrike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И.С.Тургенева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«Муму»?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algn="l"/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в Москве;                  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algn="l"/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в Петербурге;                  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algn="l"/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в деревне.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597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/>
          <a:lstStyle/>
          <a:p>
            <a:pPr marL="0" indent="0">
              <a:buNone/>
            </a:pPr>
            <a:r>
              <a:rPr lang="ru-RU" sz="32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3.  </a:t>
            </a:r>
            <a:r>
              <a:rPr lang="ru-RU" sz="32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Кем Герасим служил в доме барыни: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 конюхом;                        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 дворником;                        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 садовником</a:t>
            </a:r>
            <a:r>
              <a:rPr lang="ru-RU" sz="32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4.  </a:t>
            </a:r>
            <a:r>
              <a:rPr lang="ru-RU" sz="32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Кем служила Татьяна, которую полюбил Герасим: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 кухаркой;                      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 горничной;                      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 прачкой.</a:t>
            </a: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90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Почему Татьяна не вышла замуж за Герасима: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 Герасим не любил её;                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 она не любила Герасима;                  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 барыня выдала её замуж за Капитона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 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сделала Татьяна, чтобы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перестать нравиться Герасиму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 притворилась пьяной;          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 поговорила с Герасимом;                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 попросила  Капитона поговорить с Герасимом.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522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у Герасима появился щенок?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его привезли из деревни вместе с Герасимом;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Герасим его спас и принёс в свою каморку;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его купили по приказу барыни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собачка относилась к людям, жившим в доме барыни?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ко всем ласкалась, но любила одного Герасима;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всех боялась, но была ласкова с Герасимом;                                                                </a:t>
            </a:r>
            <a:endParaRPr lang="ru-RU" sz="2800" b="0" i="0" u="none" strike="noStrike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никого не замечала, кроме Герасима, с которым  была дружна.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38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/>
          <a:lstStyle/>
          <a:p>
            <a:pPr marL="0" indent="0">
              <a:buNone/>
            </a:pP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слуги барыни относились к Муму?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не обращали на неё внимания;      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боялись;                    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любили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 Как отнеслась барыня к Муму, когда увидела её 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первый 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раз?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осталась равнодушной;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ей очень понравилась собачка;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возмутилась, что без её разрешения держат во дворе собаку.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93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барыня приказала, чтобы собаку убрали со двора? Потому что: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собака мешала ей своим лаем спать по ночам;        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таскала в палисадник, где росли розы, всякую мерзость;                                            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не пошла на зов барыни и оскалила зубы, когда та хотела её погладить</a:t>
            </a: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4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думал Герасим по поводу исчезновения Муму?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он догадывался, что собаку свели по приказу барыни;  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не понимал, куда она могла деться;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боялся, что она убежала и заблудилась.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19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8003232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Как 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дворовые люди барыни отреагировали на возвращение Муму?              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возмущались;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раздумывали, как сообщить об этом барыне;  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в) делали вид, что ни о чём не догадываются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8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 чём не подумал Герасим, пряча собачку у себя в каморке?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а) Муму не сможет долго сидеть взаперти;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б) в каморку может зайти посторонний;    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в) Муму выдаст себя визгом.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50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1628800"/>
            <a:ext cx="7992888" cy="4282422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сделал Герасим после смерти Муму:</a:t>
            </a: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завёл новую собаку;    </a:t>
            </a:r>
          </a:p>
          <a:p>
            <a:pPr marL="0" indent="0">
              <a:buNone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ушёл в деревню;    </a:t>
            </a:r>
          </a:p>
          <a:p>
            <a:pPr marL="0" indent="0">
              <a:buNone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убежал в лес.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17401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114</TotalTime>
  <Words>142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Проверочная работа по рассказу  И.С. Тургенева «Муму»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Проверочная работа.</dc:title>
  <dc:creator>school13</dc:creator>
  <cp:lastModifiedBy>79222</cp:lastModifiedBy>
  <cp:revision>5</cp:revision>
  <dcterms:created xsi:type="dcterms:W3CDTF">2021-12-02T05:56:08Z</dcterms:created>
  <dcterms:modified xsi:type="dcterms:W3CDTF">2023-10-04T06:33:51Z</dcterms:modified>
</cp:coreProperties>
</file>