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officedocument.presentationml.presProps+xml" PartName="/ppt/presProps.xml"/>
  <Override ContentType="application/vnd.openxmlformats-officedocument.presentationml.presentation.main+xml" PartName="/ppt/presentation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tableStyles+xml" PartName="/ppt/tableStyle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package.core-properties+xml" PartName="/docProps/core.xml"/>
</Types>
</file>

<file path=_rels/.rels><?xml version="1.0" encoding="UTF-8" standalone="yes"?><Relationships xmlns="http://schemas.openxmlformats.org/package/2006/relationships"><Relationship Id="rId4" Target="ppt/presentation.xml" Type="http://schemas.openxmlformats.org/officeDocument/2006/relationships/officeDocument"/><Relationship Id="rId3" Target="docProps/core.xml" Type="http://schemas.openxmlformats.org/package/2006/relationships/metadata/core-properties"/><Relationship Id="rId2" Target="docProps/app.xml" Type="http://schemas.openxmlformats.org/officeDocument/2006/relationships/extended-properties"/><Relationship Id="rId1" Target="docProps/thumbnail.jpeg" Type="http://schemas.openxmlformats.org/package/2006/relationships/metadata/thumbnai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x="12192000" cy="6858000"/>
  <p:notesSz cx="6858000" cy="9144000"/>
  <p:defaultTextStyle>
    <a:defPPr>
      <a:defRPr altLang="ru-RU" lang="ru-RU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autoAdjust="0" sz="16985"/>
    <p:restoredTop sz="94660"/>
  </p:normalViewPr>
  <p:slideViewPr>
    <p:cSldViewPr snapToGrid="0">
      <p:cViewPr varScale="1">
        <p:scale>
          <a:sx d="100" n="85"/>
          <a:sy d="100" n="85"/>
        </p:scale>
        <p:origin x="96" y="108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2008" cy="72008"/>
</p:viewPr>
</file>

<file path=ppt/_rels/presentation.xml.rels><?xml version="1.0" encoding="UTF-8" standalone="yes"?><Relationships xmlns="http://schemas.openxmlformats.org/package/2006/relationships"><Relationship Id="rId13" Target="slides/slide8.xml" Type="http://schemas.openxmlformats.org/officeDocument/2006/relationships/slide"/><Relationship Id="rId12" Target="slides/slide7.xml" Type="http://schemas.openxmlformats.org/officeDocument/2006/relationships/slide"/><Relationship Id="rId11" Target="slides/slide6.xml" Type="http://schemas.openxmlformats.org/officeDocument/2006/relationships/slide"/><Relationship Id="rId10" Target="slides/slide5.xml" Type="http://schemas.openxmlformats.org/officeDocument/2006/relationships/slide"/><Relationship Id="rId9" Target="slides/slide4.xml" Type="http://schemas.openxmlformats.org/officeDocument/2006/relationships/slide"/><Relationship Id="rId8" Target="slides/slide3.xml" Type="http://schemas.openxmlformats.org/officeDocument/2006/relationships/slide"/><Relationship Id="rId7" Target="slides/slide2.xml" Type="http://schemas.openxmlformats.org/officeDocument/2006/relationships/slide"/><Relationship Id="rId6" Target="slides/slide1.xml" Type="http://schemas.openxmlformats.org/officeDocument/2006/relationships/slide"/><Relationship Id="rId5" Target="slideMasters/slideMaster1.xml" Type="http://schemas.openxmlformats.org/officeDocument/2006/relationships/slideMaster"/><Relationship Id="rId4" Target="tableStyles.xml" Type="http://schemas.openxmlformats.org/officeDocument/2006/relationships/tableStyles"/><Relationship Id="rId3" Target="presProps.xml" Type="http://schemas.openxmlformats.org/officeDocument/2006/relationships/presProps"/><Relationship Id="rId2" Target="viewProps.xml" Type="http://schemas.openxmlformats.org/officeDocument/2006/relationships/viewProps"/><Relationship Id="rId1" Target="theme/theme1.xml" Type="http://schemas.openxmlformats.org/officeDocument/2006/relationships/theme"/></Relationships>
</file>

<file path=ppt/slideLayouts/_rels/slideLayout1.xml.rels><?xml version="1.0" encoding="UTF-8" standalone="yes"?>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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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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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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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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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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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 numCol="1"/>
          <a:lstStyle>
            <a:lvl1pPr algn="ctr">
              <a:defRPr sz="6000"/>
            </a:lvl1pPr>
          </a:lstStyle>
          <a:p>
            <a:r>
              <a:rPr altLang="ru-RU" lang="ru-RU" smtClean="0"/>
              <a:t>Образец заголовка</a:t>
            </a:r>
            <a:endParaRPr altLang="ru-RU" lang="ru-RU"/>
          </a:p>
        </p:txBody>
      </p:sp>
      <p:sp>
        <p:nvSpPr>
          <p:cNvPr id="3" name="Подзаголовок 2"/>
          <p:cNvSpPr>
            <a:spLocks noGrp="1"/>
          </p:cNvSpPr>
          <p:nvPr>
            <p:ph idx="1" type="subTitle"/>
          </p:nvPr>
        </p:nvSpPr>
        <p:spPr>
          <a:xfrm>
            <a:off x="1524000" y="3602038"/>
            <a:ext cx="9144000" cy="1655762"/>
          </a:xfrm>
        </p:spPr>
        <p:txBody>
          <a:bodyPr numCol="1"/>
          <a:lstStyle>
            <a:lvl1pPr algn="ctr" indent="0" marL="0">
              <a:buNone/>
              <a:defRPr sz="2400"/>
            </a:lvl1pPr>
            <a:lvl2pPr algn="ctr" indent="0" marL="457200">
              <a:buNone/>
              <a:defRPr sz="2000"/>
            </a:lvl2pPr>
            <a:lvl3pPr algn="ctr" indent="0" marL="914400">
              <a:buNone/>
              <a:defRPr sz="1800"/>
            </a:lvl3pPr>
            <a:lvl4pPr algn="ctr" indent="0" marL="1371600">
              <a:buNone/>
              <a:defRPr sz="1600"/>
            </a:lvl4pPr>
            <a:lvl5pPr algn="ctr" indent="0" marL="1828800">
              <a:buNone/>
              <a:defRPr sz="1600"/>
            </a:lvl5pPr>
            <a:lvl6pPr algn="ctr" indent="0" marL="2286000">
              <a:buNone/>
              <a:defRPr sz="1600"/>
            </a:lvl6pPr>
            <a:lvl7pPr algn="ctr" indent="0" marL="2743200">
              <a:buNone/>
              <a:defRPr sz="1600"/>
            </a:lvl7pPr>
            <a:lvl8pPr algn="ctr" indent="0" marL="3200400">
              <a:buNone/>
              <a:defRPr sz="1600"/>
            </a:lvl8pPr>
            <a:lvl9pPr algn="ctr" indent="0" marL="3657600">
              <a:buNone/>
              <a:defRPr sz="1600"/>
            </a:lvl9pPr>
          </a:lstStyle>
          <a:p>
            <a:r>
              <a:rPr altLang="ru-RU" lang="ru-RU" smtClean="0"/>
              <a:t>Образец подзаголовка</a:t>
            </a:r>
            <a:endParaRPr altLang="ru-RU" lang="ru-RU"/>
          </a:p>
        </p:txBody>
      </p:sp>
      <p:sp>
        <p:nvSpPr>
          <p:cNvPr id="4" name="Дата 3"/>
          <p:cNvSpPr>
            <a:spLocks noGrp="1"/>
          </p:cNvSpPr>
          <p:nvPr>
            <p:ph idx="10" sz="half" type="dt"/>
          </p:nvPr>
        </p:nvSpPr>
        <p:spPr/>
        <p:txBody>
          <a:bodyPr numCol="1"/>
          <a:lstStyle/>
          <a:p>
            <a:fld id="{120F1D22-FD84-4C4C-A78E-CB86573D17A1}" type="datetimeFigureOut">
              <a:rPr altLang="ru-RU" lang="ru-RU" smtClean="0"/>
              <a:t>06.12.2017</a:t>
            </a:fld>
            <a:endParaRPr altLang="ru-RU"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idx="11" sz="quarter" type="ftr"/>
          </p:nvPr>
        </p:nvSpPr>
        <p:spPr/>
        <p:txBody>
          <a:bodyPr numCol="1"/>
          <a:lstStyle/>
          <a:p>
            <a:endParaRPr altLang="ru-RU" lang="ru-RU"/>
          </a:p>
        </p:txBody>
      </p:sp>
      <p:sp>
        <p:nvSpPr>
          <p:cNvPr id="6" name="Номер слайда 5"/>
          <p:cNvSpPr>
            <a:spLocks noGrp="1"/>
          </p:cNvSpPr>
          <p:nvPr>
            <p:ph idx="12" sz="quarter" type="sldNum"/>
          </p:nvPr>
        </p:nvSpPr>
        <p:spPr/>
        <p:txBody>
          <a:bodyPr numCol="1"/>
          <a:lstStyle/>
          <a:p>
            <a:fld id="{CE8E34EE-E01E-4266-8D59-8B3893211416}" type="slidenum">
              <a:rPr altLang="ru-RU" lang="ru-RU" smtClean="0"/>
              <a:t>‹#›</a:t>
            </a:fld>
            <a:endParaRPr altLang="ru-RU" lang="ru-RU"/>
          </a:p>
        </p:txBody>
      </p:sp>
    </p:spTree>
    <p:extLst>
      <p:ext uri="{BB962C8B-B14F-4D97-AF65-F5344CB8AC3E}">
        <p14:creationId xmlns:p14="http://schemas.microsoft.com/office/powerpoint/2010/main" val="1964833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altLang="ru-RU" lang="ru-RU" smtClean="0"/>
              <a:t>Образец заголовка</a:t>
            </a:r>
            <a:endParaRPr altLang="ru-RU"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idx="1" orient="vert" type="body"/>
          </p:nvPr>
        </p:nvSpPr>
        <p:spPr/>
        <p:txBody>
          <a:bodyPr numCol="1" vert="eaVert"/>
          <a:lstStyle/>
          <a:p>
            <a:pPr lvl="0"/>
            <a:r>
              <a:rPr altLang="ru-RU" lang="ru-RU" smtClean="0"/>
              <a:t>Образец текста</a:t>
            </a:r>
          </a:p>
          <a:p>
            <a:pPr lvl="1"/>
            <a:r>
              <a:rPr altLang="ru-RU" lang="ru-RU" smtClean="0"/>
              <a:t>Второй уровень</a:t>
            </a:r>
          </a:p>
          <a:p>
            <a:pPr lvl="2"/>
            <a:r>
              <a:rPr altLang="ru-RU" lang="ru-RU" smtClean="0"/>
              <a:t>Третий уровень</a:t>
            </a:r>
          </a:p>
          <a:p>
            <a:pPr lvl="3"/>
            <a:r>
              <a:rPr altLang="ru-RU" lang="ru-RU" smtClean="0"/>
              <a:t>Четвертый уровень</a:t>
            </a:r>
          </a:p>
          <a:p>
            <a:pPr lvl="4"/>
            <a:r>
              <a:rPr altLang="ru-RU" lang="ru-RU" smtClean="0"/>
              <a:t>Пятый уровень</a:t>
            </a:r>
            <a:endParaRPr altLang="ru-RU" lang="ru-RU"/>
          </a:p>
        </p:txBody>
      </p:sp>
      <p:sp>
        <p:nvSpPr>
          <p:cNvPr id="4" name="Дата 3"/>
          <p:cNvSpPr>
            <a:spLocks noGrp="1"/>
          </p:cNvSpPr>
          <p:nvPr>
            <p:ph idx="10" sz="half" type="dt"/>
          </p:nvPr>
        </p:nvSpPr>
        <p:spPr/>
        <p:txBody>
          <a:bodyPr numCol="1"/>
          <a:lstStyle/>
          <a:p>
            <a:fld id="{120F1D22-FD84-4C4C-A78E-CB86573D17A1}" type="datetimeFigureOut">
              <a:rPr altLang="ru-RU" lang="ru-RU" smtClean="0"/>
              <a:t>06.12.2017</a:t>
            </a:fld>
            <a:endParaRPr altLang="ru-RU"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idx="11" sz="quarter" type="ftr"/>
          </p:nvPr>
        </p:nvSpPr>
        <p:spPr/>
        <p:txBody>
          <a:bodyPr numCol="1"/>
          <a:lstStyle/>
          <a:p>
            <a:endParaRPr altLang="ru-RU" lang="ru-RU"/>
          </a:p>
        </p:txBody>
      </p:sp>
      <p:sp>
        <p:nvSpPr>
          <p:cNvPr id="6" name="Номер слайда 5"/>
          <p:cNvSpPr>
            <a:spLocks noGrp="1"/>
          </p:cNvSpPr>
          <p:nvPr>
            <p:ph idx="12" sz="quarter" type="sldNum"/>
          </p:nvPr>
        </p:nvSpPr>
        <p:spPr/>
        <p:txBody>
          <a:bodyPr numCol="1"/>
          <a:lstStyle/>
          <a:p>
            <a:fld id="{CE8E34EE-E01E-4266-8D59-8B3893211416}" type="slidenum">
              <a:rPr altLang="ru-RU" lang="ru-RU" smtClean="0"/>
              <a:t>‹#›</a:t>
            </a:fld>
            <a:endParaRPr altLang="ru-RU" lang="ru-RU"/>
          </a:p>
        </p:txBody>
      </p:sp>
    </p:spTree>
    <p:extLst>
      <p:ext uri="{BB962C8B-B14F-4D97-AF65-F5344CB8AC3E}">
        <p14:creationId xmlns:p14="http://schemas.microsoft.com/office/powerpoint/2010/main" val="3527812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orient="vert" type="title"/>
          </p:nvPr>
        </p:nvSpPr>
        <p:spPr>
          <a:xfrm>
            <a:off x="8724900" y="365125"/>
            <a:ext cx="2628900" cy="5811838"/>
          </a:xfrm>
        </p:spPr>
        <p:txBody>
          <a:bodyPr numCol="1" vert="eaVert"/>
          <a:lstStyle/>
          <a:p>
            <a:r>
              <a:rPr altLang="ru-RU" lang="ru-RU" smtClean="0"/>
              <a:t>Образец заголовка</a:t>
            </a:r>
            <a:endParaRPr altLang="ru-RU"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idx="1" orient="vert" type="body"/>
          </p:nvPr>
        </p:nvSpPr>
        <p:spPr>
          <a:xfrm>
            <a:off x="838200" y="365125"/>
            <a:ext cx="7734300" cy="5811838"/>
          </a:xfrm>
        </p:spPr>
        <p:txBody>
          <a:bodyPr numCol="1" vert="eaVert"/>
          <a:lstStyle/>
          <a:p>
            <a:pPr lvl="0"/>
            <a:r>
              <a:rPr altLang="ru-RU" lang="ru-RU" smtClean="0"/>
              <a:t>Образец текста</a:t>
            </a:r>
          </a:p>
          <a:p>
            <a:pPr lvl="1"/>
            <a:r>
              <a:rPr altLang="ru-RU" lang="ru-RU" smtClean="0"/>
              <a:t>Второй уровень</a:t>
            </a:r>
          </a:p>
          <a:p>
            <a:pPr lvl="2"/>
            <a:r>
              <a:rPr altLang="ru-RU" lang="ru-RU" smtClean="0"/>
              <a:t>Третий уровень</a:t>
            </a:r>
          </a:p>
          <a:p>
            <a:pPr lvl="3"/>
            <a:r>
              <a:rPr altLang="ru-RU" lang="ru-RU" smtClean="0"/>
              <a:t>Четвертый уровень</a:t>
            </a:r>
          </a:p>
          <a:p>
            <a:pPr lvl="4"/>
            <a:r>
              <a:rPr altLang="ru-RU" lang="ru-RU" smtClean="0"/>
              <a:t>Пятый уровень</a:t>
            </a:r>
            <a:endParaRPr altLang="ru-RU" lang="ru-RU"/>
          </a:p>
        </p:txBody>
      </p:sp>
      <p:sp>
        <p:nvSpPr>
          <p:cNvPr id="4" name="Дата 3"/>
          <p:cNvSpPr>
            <a:spLocks noGrp="1"/>
          </p:cNvSpPr>
          <p:nvPr>
            <p:ph idx="10" sz="half" type="dt"/>
          </p:nvPr>
        </p:nvSpPr>
        <p:spPr/>
        <p:txBody>
          <a:bodyPr numCol="1"/>
          <a:lstStyle/>
          <a:p>
            <a:fld id="{120F1D22-FD84-4C4C-A78E-CB86573D17A1}" type="datetimeFigureOut">
              <a:rPr altLang="ru-RU" lang="ru-RU" smtClean="0"/>
              <a:t>06.12.2017</a:t>
            </a:fld>
            <a:endParaRPr altLang="ru-RU"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idx="11" sz="quarter" type="ftr"/>
          </p:nvPr>
        </p:nvSpPr>
        <p:spPr/>
        <p:txBody>
          <a:bodyPr numCol="1"/>
          <a:lstStyle/>
          <a:p>
            <a:endParaRPr altLang="ru-RU" lang="ru-RU"/>
          </a:p>
        </p:txBody>
      </p:sp>
      <p:sp>
        <p:nvSpPr>
          <p:cNvPr id="6" name="Номер слайда 5"/>
          <p:cNvSpPr>
            <a:spLocks noGrp="1"/>
          </p:cNvSpPr>
          <p:nvPr>
            <p:ph idx="12" sz="quarter" type="sldNum"/>
          </p:nvPr>
        </p:nvSpPr>
        <p:spPr/>
        <p:txBody>
          <a:bodyPr numCol="1"/>
          <a:lstStyle/>
          <a:p>
            <a:fld id="{CE8E34EE-E01E-4266-8D59-8B3893211416}" type="slidenum">
              <a:rPr altLang="ru-RU" lang="ru-RU" smtClean="0"/>
              <a:t>‹#›</a:t>
            </a:fld>
            <a:endParaRPr altLang="ru-RU" lang="ru-RU"/>
          </a:p>
        </p:txBody>
      </p:sp>
    </p:spTree>
    <p:extLst>
      <p:ext uri="{BB962C8B-B14F-4D97-AF65-F5344CB8AC3E}">
        <p14:creationId xmlns:p14="http://schemas.microsoft.com/office/powerpoint/2010/main" val="2066587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altLang="ru-RU" lang="ru-RU" smtClean="0"/>
              <a:t>Образец заголовка</a:t>
            </a:r>
            <a:endParaRPr altLang="ru-RU"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numCol="1"/>
          <a:lstStyle/>
          <a:p>
            <a:pPr lvl="0"/>
            <a:r>
              <a:rPr altLang="ru-RU" lang="ru-RU" smtClean="0"/>
              <a:t>Образец текста</a:t>
            </a:r>
          </a:p>
          <a:p>
            <a:pPr lvl="1"/>
            <a:r>
              <a:rPr altLang="ru-RU" lang="ru-RU" smtClean="0"/>
              <a:t>Второй уровень</a:t>
            </a:r>
          </a:p>
          <a:p>
            <a:pPr lvl="2"/>
            <a:r>
              <a:rPr altLang="ru-RU" lang="ru-RU" smtClean="0"/>
              <a:t>Третий уровень</a:t>
            </a:r>
          </a:p>
          <a:p>
            <a:pPr lvl="3"/>
            <a:r>
              <a:rPr altLang="ru-RU" lang="ru-RU" smtClean="0"/>
              <a:t>Четвертый уровень</a:t>
            </a:r>
          </a:p>
          <a:p>
            <a:pPr lvl="4"/>
            <a:r>
              <a:rPr altLang="ru-RU" lang="ru-RU" smtClean="0"/>
              <a:t>Пятый уровень</a:t>
            </a:r>
            <a:endParaRPr altLang="ru-RU" lang="ru-RU"/>
          </a:p>
        </p:txBody>
      </p:sp>
      <p:sp>
        <p:nvSpPr>
          <p:cNvPr id="4" name="Дата 3"/>
          <p:cNvSpPr>
            <a:spLocks noGrp="1"/>
          </p:cNvSpPr>
          <p:nvPr>
            <p:ph idx="10" sz="half" type="dt"/>
          </p:nvPr>
        </p:nvSpPr>
        <p:spPr/>
        <p:txBody>
          <a:bodyPr numCol="1"/>
          <a:lstStyle/>
          <a:p>
            <a:fld id="{120F1D22-FD84-4C4C-A78E-CB86573D17A1}" type="datetimeFigureOut">
              <a:rPr altLang="ru-RU" lang="ru-RU" smtClean="0"/>
              <a:t>06.12.2017</a:t>
            </a:fld>
            <a:endParaRPr altLang="ru-RU"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idx="11" sz="quarter" type="ftr"/>
          </p:nvPr>
        </p:nvSpPr>
        <p:spPr/>
        <p:txBody>
          <a:bodyPr numCol="1"/>
          <a:lstStyle/>
          <a:p>
            <a:endParaRPr altLang="ru-RU" lang="ru-RU"/>
          </a:p>
        </p:txBody>
      </p:sp>
      <p:sp>
        <p:nvSpPr>
          <p:cNvPr id="6" name="Номер слайда 5"/>
          <p:cNvSpPr>
            <a:spLocks noGrp="1"/>
          </p:cNvSpPr>
          <p:nvPr>
            <p:ph idx="12" sz="quarter" type="sldNum"/>
          </p:nvPr>
        </p:nvSpPr>
        <p:spPr/>
        <p:txBody>
          <a:bodyPr numCol="1"/>
          <a:lstStyle/>
          <a:p>
            <a:fld id="{CE8E34EE-E01E-4266-8D59-8B3893211416}" type="slidenum">
              <a:rPr altLang="ru-RU" lang="ru-RU" smtClean="0"/>
              <a:t>‹#›</a:t>
            </a:fld>
            <a:endParaRPr altLang="ru-RU" lang="ru-RU"/>
          </a:p>
        </p:txBody>
      </p:sp>
    </p:spTree>
    <p:extLst>
      <p:ext uri="{BB962C8B-B14F-4D97-AF65-F5344CB8AC3E}">
        <p14:creationId xmlns:p14="http://schemas.microsoft.com/office/powerpoint/2010/main" val="3856633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 numCol="1"/>
          <a:lstStyle>
            <a:lvl1pPr>
              <a:defRPr sz="6000"/>
            </a:lvl1pPr>
          </a:lstStyle>
          <a:p>
            <a:r>
              <a:rPr altLang="ru-RU" lang="ru-RU" smtClean="0"/>
              <a:t>Образец заголовка</a:t>
            </a:r>
            <a:endParaRPr altLang="ru-RU" lang="ru-RU"/>
          </a:p>
        </p:txBody>
      </p:sp>
      <p:sp>
        <p:nvSpPr>
          <p:cNvPr id="3" name="Текст 2"/>
          <p:cNvSpPr>
            <a:spLocks noGrp="1"/>
          </p:cNvSpPr>
          <p:nvPr>
            <p:ph idx="1" type="body"/>
          </p:nvPr>
        </p:nvSpPr>
        <p:spPr>
          <a:xfrm>
            <a:off x="831850" y="4589463"/>
            <a:ext cx="10515600" cy="1500187"/>
          </a:xfrm>
        </p:spPr>
        <p:txBody>
          <a:bodyPr numCol="1"/>
          <a:lstStyle>
            <a:lvl1pPr indent="0" marL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indent="0" marL="45720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 marL="9144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indent="0" marL="13716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 marL="18288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 marL="22860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 marL="27432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 marL="3200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 marL="36576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altLang="ru-RU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idx="10" sz="half" type="dt"/>
          </p:nvPr>
        </p:nvSpPr>
        <p:spPr/>
        <p:txBody>
          <a:bodyPr numCol="1"/>
          <a:lstStyle/>
          <a:p>
            <a:fld id="{120F1D22-FD84-4C4C-A78E-CB86573D17A1}" type="datetimeFigureOut">
              <a:rPr altLang="ru-RU" lang="ru-RU" smtClean="0"/>
              <a:t>06.12.2017</a:t>
            </a:fld>
            <a:endParaRPr altLang="ru-RU"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idx="11" sz="quarter" type="ftr"/>
          </p:nvPr>
        </p:nvSpPr>
        <p:spPr/>
        <p:txBody>
          <a:bodyPr numCol="1"/>
          <a:lstStyle/>
          <a:p>
            <a:endParaRPr altLang="ru-RU" lang="ru-RU"/>
          </a:p>
        </p:txBody>
      </p:sp>
      <p:sp>
        <p:nvSpPr>
          <p:cNvPr id="6" name="Номер слайда 5"/>
          <p:cNvSpPr>
            <a:spLocks noGrp="1"/>
          </p:cNvSpPr>
          <p:nvPr>
            <p:ph idx="12" sz="quarter" type="sldNum"/>
          </p:nvPr>
        </p:nvSpPr>
        <p:spPr/>
        <p:txBody>
          <a:bodyPr numCol="1"/>
          <a:lstStyle/>
          <a:p>
            <a:fld id="{CE8E34EE-E01E-4266-8D59-8B3893211416}" type="slidenum">
              <a:rPr altLang="ru-RU" lang="ru-RU" smtClean="0"/>
              <a:t>‹#›</a:t>
            </a:fld>
            <a:endParaRPr altLang="ru-RU" lang="ru-RU"/>
          </a:p>
        </p:txBody>
      </p:sp>
    </p:spTree>
    <p:extLst>
      <p:ext uri="{BB962C8B-B14F-4D97-AF65-F5344CB8AC3E}">
        <p14:creationId xmlns:p14="http://schemas.microsoft.com/office/powerpoint/2010/main" val="1777922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altLang="ru-RU" lang="ru-RU" smtClean="0"/>
              <a:t>Образец заголовка</a:t>
            </a:r>
            <a:endParaRPr altLang="ru-RU" lang="ru-RU"/>
          </a:p>
        </p:txBody>
      </p:sp>
      <p:sp>
        <p:nvSpPr>
          <p:cNvPr id="3" name="Объект 2"/>
          <p:cNvSpPr>
            <a:spLocks noGrp="1"/>
          </p:cNvSpPr>
          <p:nvPr>
            <p:ph idx="1" sz="half"/>
          </p:nvPr>
        </p:nvSpPr>
        <p:spPr>
          <a:xfrm>
            <a:off x="838200" y="1825625"/>
            <a:ext cx="5181600" cy="4351338"/>
          </a:xfrm>
        </p:spPr>
        <p:txBody>
          <a:bodyPr numCol="1"/>
          <a:lstStyle/>
          <a:p>
            <a:pPr lvl="0"/>
            <a:r>
              <a:rPr altLang="ru-RU" lang="ru-RU" smtClean="0"/>
              <a:t>Образец текста</a:t>
            </a:r>
          </a:p>
          <a:p>
            <a:pPr lvl="1"/>
            <a:r>
              <a:rPr altLang="ru-RU" lang="ru-RU" smtClean="0"/>
              <a:t>Второй уровень</a:t>
            </a:r>
          </a:p>
          <a:p>
            <a:pPr lvl="2"/>
            <a:r>
              <a:rPr altLang="ru-RU" lang="ru-RU" smtClean="0"/>
              <a:t>Третий уровень</a:t>
            </a:r>
          </a:p>
          <a:p>
            <a:pPr lvl="3"/>
            <a:r>
              <a:rPr altLang="ru-RU" lang="ru-RU" smtClean="0"/>
              <a:t>Четвертый уровень</a:t>
            </a:r>
          </a:p>
          <a:p>
            <a:pPr lvl="4"/>
            <a:r>
              <a:rPr altLang="ru-RU" lang="ru-RU" smtClean="0"/>
              <a:t>Пятый уровень</a:t>
            </a:r>
            <a:endParaRPr altLang="ru-RU" lang="ru-RU"/>
          </a:p>
        </p:txBody>
      </p:sp>
      <p:sp>
        <p:nvSpPr>
          <p:cNvPr id="4" name="Объект 3"/>
          <p:cNvSpPr>
            <a:spLocks noGrp="1"/>
          </p:cNvSpPr>
          <p:nvPr>
            <p:ph idx="2" sz="half"/>
          </p:nvPr>
        </p:nvSpPr>
        <p:spPr>
          <a:xfrm>
            <a:off x="6172200" y="1825625"/>
            <a:ext cx="5181600" cy="4351338"/>
          </a:xfrm>
        </p:spPr>
        <p:txBody>
          <a:bodyPr numCol="1"/>
          <a:lstStyle/>
          <a:p>
            <a:pPr lvl="0"/>
            <a:r>
              <a:rPr altLang="ru-RU" lang="ru-RU" smtClean="0"/>
              <a:t>Образец текста</a:t>
            </a:r>
          </a:p>
          <a:p>
            <a:pPr lvl="1"/>
            <a:r>
              <a:rPr altLang="ru-RU" lang="ru-RU" smtClean="0"/>
              <a:t>Второй уровень</a:t>
            </a:r>
          </a:p>
          <a:p>
            <a:pPr lvl="2"/>
            <a:r>
              <a:rPr altLang="ru-RU" lang="ru-RU" smtClean="0"/>
              <a:t>Третий уровень</a:t>
            </a:r>
          </a:p>
          <a:p>
            <a:pPr lvl="3"/>
            <a:r>
              <a:rPr altLang="ru-RU" lang="ru-RU" smtClean="0"/>
              <a:t>Четвертый уровень</a:t>
            </a:r>
          </a:p>
          <a:p>
            <a:pPr lvl="4"/>
            <a:r>
              <a:rPr altLang="ru-RU" lang="ru-RU" smtClean="0"/>
              <a:t>Пятый уровень</a:t>
            </a:r>
            <a:endParaRPr altLang="ru-RU" lang="ru-RU"/>
          </a:p>
        </p:txBody>
      </p:sp>
      <p:sp>
        <p:nvSpPr>
          <p:cNvPr id="5" name="Дата 4"/>
          <p:cNvSpPr>
            <a:spLocks noGrp="1"/>
          </p:cNvSpPr>
          <p:nvPr>
            <p:ph idx="10" sz="half" type="dt"/>
          </p:nvPr>
        </p:nvSpPr>
        <p:spPr/>
        <p:txBody>
          <a:bodyPr numCol="1"/>
          <a:lstStyle/>
          <a:p>
            <a:fld id="{120F1D22-FD84-4C4C-A78E-CB86573D17A1}" type="datetimeFigureOut">
              <a:rPr altLang="ru-RU" lang="ru-RU" smtClean="0"/>
              <a:t>06.12.2017</a:t>
            </a:fld>
            <a:endParaRPr altLang="ru-RU"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idx="11" sz="quarter" type="ftr"/>
          </p:nvPr>
        </p:nvSpPr>
        <p:spPr/>
        <p:txBody>
          <a:bodyPr numCol="1"/>
          <a:lstStyle/>
          <a:p>
            <a:endParaRPr altLang="ru-RU" lang="ru-RU"/>
          </a:p>
        </p:txBody>
      </p:sp>
      <p:sp>
        <p:nvSpPr>
          <p:cNvPr id="7" name="Номер слайда 6"/>
          <p:cNvSpPr>
            <a:spLocks noGrp="1"/>
          </p:cNvSpPr>
          <p:nvPr>
            <p:ph idx="12" sz="quarter" type="sldNum"/>
          </p:nvPr>
        </p:nvSpPr>
        <p:spPr/>
        <p:txBody>
          <a:bodyPr numCol="1"/>
          <a:lstStyle/>
          <a:p>
            <a:fld id="{CE8E34EE-E01E-4266-8D59-8B3893211416}" type="slidenum">
              <a:rPr altLang="ru-RU" lang="ru-RU" smtClean="0"/>
              <a:t>‹#›</a:t>
            </a:fld>
            <a:endParaRPr altLang="ru-RU" lang="ru-RU"/>
          </a:p>
        </p:txBody>
      </p:sp>
    </p:spTree>
    <p:extLst>
      <p:ext uri="{BB962C8B-B14F-4D97-AF65-F5344CB8AC3E}">
        <p14:creationId xmlns:p14="http://schemas.microsoft.com/office/powerpoint/2010/main" val="3606082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numCol="1"/>
          <a:lstStyle/>
          <a:p>
            <a:r>
              <a:rPr altLang="ru-RU" lang="ru-RU" smtClean="0"/>
              <a:t>Образец заголовка</a:t>
            </a:r>
            <a:endParaRPr altLang="ru-RU" lang="ru-RU"/>
          </a:p>
        </p:txBody>
      </p:sp>
      <p:sp>
        <p:nvSpPr>
          <p:cNvPr id="3" name="Текст 2"/>
          <p:cNvSpPr>
            <a:spLocks noGrp="1"/>
          </p:cNvSpPr>
          <p:nvPr>
            <p:ph idx="1" type="body"/>
          </p:nvPr>
        </p:nvSpPr>
        <p:spPr>
          <a:xfrm>
            <a:off x="839788" y="1681163"/>
            <a:ext cx="5157787" cy="823912"/>
          </a:xfrm>
        </p:spPr>
        <p:txBody>
          <a:bodyPr anchor="b" numCol="1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altLang="ru-RU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2" sz="half"/>
          </p:nvPr>
        </p:nvSpPr>
        <p:spPr>
          <a:xfrm>
            <a:off x="839788" y="2505075"/>
            <a:ext cx="5157787" cy="3684588"/>
          </a:xfrm>
        </p:spPr>
        <p:txBody>
          <a:bodyPr numCol="1"/>
          <a:lstStyle/>
          <a:p>
            <a:pPr lvl="0"/>
            <a:r>
              <a:rPr altLang="ru-RU" lang="ru-RU" smtClean="0"/>
              <a:t>Образец текста</a:t>
            </a:r>
          </a:p>
          <a:p>
            <a:pPr lvl="1"/>
            <a:r>
              <a:rPr altLang="ru-RU" lang="ru-RU" smtClean="0"/>
              <a:t>Второй уровень</a:t>
            </a:r>
          </a:p>
          <a:p>
            <a:pPr lvl="2"/>
            <a:r>
              <a:rPr altLang="ru-RU" lang="ru-RU" smtClean="0"/>
              <a:t>Третий уровень</a:t>
            </a:r>
          </a:p>
          <a:p>
            <a:pPr lvl="3"/>
            <a:r>
              <a:rPr altLang="ru-RU" lang="ru-RU" smtClean="0"/>
              <a:t>Четвертый уровень</a:t>
            </a:r>
          </a:p>
          <a:p>
            <a:pPr lvl="4"/>
            <a:r>
              <a:rPr altLang="ru-RU" lang="ru-RU" smtClean="0"/>
              <a:t>Пятый уровень</a:t>
            </a:r>
            <a:endParaRPr altLang="ru-RU" lang="ru-RU"/>
          </a:p>
        </p:txBody>
      </p:sp>
      <p:sp>
        <p:nvSpPr>
          <p:cNvPr id="5" name="Текст 4"/>
          <p:cNvSpPr>
            <a:spLocks noGrp="1"/>
          </p:cNvSpPr>
          <p:nvPr>
            <p:ph idx="3" sz="quarter" type="body"/>
          </p:nvPr>
        </p:nvSpPr>
        <p:spPr>
          <a:xfrm>
            <a:off x="6172200" y="1681163"/>
            <a:ext cx="5183188" cy="823912"/>
          </a:xfrm>
        </p:spPr>
        <p:txBody>
          <a:bodyPr anchor="b" numCol="1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altLang="ru-RU"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4" sz="quarter"/>
          </p:nvPr>
        </p:nvSpPr>
        <p:spPr>
          <a:xfrm>
            <a:off x="6172200" y="2505075"/>
            <a:ext cx="5183188" cy="3684588"/>
          </a:xfrm>
        </p:spPr>
        <p:txBody>
          <a:bodyPr numCol="1"/>
          <a:lstStyle/>
          <a:p>
            <a:pPr lvl="0"/>
            <a:r>
              <a:rPr altLang="ru-RU" lang="ru-RU" smtClean="0"/>
              <a:t>Образец текста</a:t>
            </a:r>
          </a:p>
          <a:p>
            <a:pPr lvl="1"/>
            <a:r>
              <a:rPr altLang="ru-RU" lang="ru-RU" smtClean="0"/>
              <a:t>Второй уровень</a:t>
            </a:r>
          </a:p>
          <a:p>
            <a:pPr lvl="2"/>
            <a:r>
              <a:rPr altLang="ru-RU" lang="ru-RU" smtClean="0"/>
              <a:t>Третий уровень</a:t>
            </a:r>
          </a:p>
          <a:p>
            <a:pPr lvl="3"/>
            <a:r>
              <a:rPr altLang="ru-RU" lang="ru-RU" smtClean="0"/>
              <a:t>Четвертый уровень</a:t>
            </a:r>
          </a:p>
          <a:p>
            <a:pPr lvl="4"/>
            <a:r>
              <a:rPr altLang="ru-RU" lang="ru-RU" smtClean="0"/>
              <a:t>Пятый уровень</a:t>
            </a:r>
            <a:endParaRPr altLang="ru-RU" lang="ru-RU"/>
          </a:p>
        </p:txBody>
      </p:sp>
      <p:sp>
        <p:nvSpPr>
          <p:cNvPr id="7" name="Дата 6"/>
          <p:cNvSpPr>
            <a:spLocks noGrp="1"/>
          </p:cNvSpPr>
          <p:nvPr>
            <p:ph idx="10" sz="half" type="dt"/>
          </p:nvPr>
        </p:nvSpPr>
        <p:spPr/>
        <p:txBody>
          <a:bodyPr numCol="1"/>
          <a:lstStyle/>
          <a:p>
            <a:fld id="{120F1D22-FD84-4C4C-A78E-CB86573D17A1}" type="datetimeFigureOut">
              <a:rPr altLang="ru-RU" lang="ru-RU" smtClean="0"/>
              <a:t>06.12.2017</a:t>
            </a:fld>
            <a:endParaRPr altLang="ru-RU"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idx="11" sz="quarter" type="ftr"/>
          </p:nvPr>
        </p:nvSpPr>
        <p:spPr/>
        <p:txBody>
          <a:bodyPr numCol="1"/>
          <a:lstStyle/>
          <a:p>
            <a:endParaRPr altLang="ru-RU" lang="ru-RU"/>
          </a:p>
        </p:txBody>
      </p:sp>
      <p:sp>
        <p:nvSpPr>
          <p:cNvPr id="9" name="Номер слайда 8"/>
          <p:cNvSpPr>
            <a:spLocks noGrp="1"/>
          </p:cNvSpPr>
          <p:nvPr>
            <p:ph idx="12" sz="quarter" type="sldNum"/>
          </p:nvPr>
        </p:nvSpPr>
        <p:spPr/>
        <p:txBody>
          <a:bodyPr numCol="1"/>
          <a:lstStyle/>
          <a:p>
            <a:fld id="{CE8E34EE-E01E-4266-8D59-8B3893211416}" type="slidenum">
              <a:rPr altLang="ru-RU" lang="ru-RU" smtClean="0"/>
              <a:t>‹#›</a:t>
            </a:fld>
            <a:endParaRPr altLang="ru-RU" lang="ru-RU"/>
          </a:p>
        </p:txBody>
      </p:sp>
    </p:spTree>
    <p:extLst>
      <p:ext uri="{BB962C8B-B14F-4D97-AF65-F5344CB8AC3E}">
        <p14:creationId xmlns:p14="http://schemas.microsoft.com/office/powerpoint/2010/main" val="2236857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altLang="ru-RU" lang="ru-RU" smtClean="0"/>
              <a:t>Образец заголовка</a:t>
            </a:r>
            <a:endParaRPr altLang="ru-RU" lang="ru-RU"/>
          </a:p>
        </p:txBody>
      </p:sp>
      <p:sp>
        <p:nvSpPr>
          <p:cNvPr id="3" name="Дата 2"/>
          <p:cNvSpPr>
            <a:spLocks noGrp="1"/>
          </p:cNvSpPr>
          <p:nvPr>
            <p:ph idx="10" sz="half" type="dt"/>
          </p:nvPr>
        </p:nvSpPr>
        <p:spPr/>
        <p:txBody>
          <a:bodyPr numCol="1"/>
          <a:lstStyle/>
          <a:p>
            <a:fld id="{120F1D22-FD84-4C4C-A78E-CB86573D17A1}" type="datetimeFigureOut">
              <a:rPr altLang="ru-RU" lang="ru-RU" smtClean="0"/>
              <a:t>06.12.2017</a:t>
            </a:fld>
            <a:endParaRPr altLang="ru-RU"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idx="11" sz="quarter" type="ftr"/>
          </p:nvPr>
        </p:nvSpPr>
        <p:spPr/>
        <p:txBody>
          <a:bodyPr numCol="1"/>
          <a:lstStyle/>
          <a:p>
            <a:endParaRPr altLang="ru-RU" lang="ru-RU"/>
          </a:p>
        </p:txBody>
      </p:sp>
      <p:sp>
        <p:nvSpPr>
          <p:cNvPr id="5" name="Номер слайда 4"/>
          <p:cNvSpPr>
            <a:spLocks noGrp="1"/>
          </p:cNvSpPr>
          <p:nvPr>
            <p:ph idx="12" sz="quarter" type="sldNum"/>
          </p:nvPr>
        </p:nvSpPr>
        <p:spPr/>
        <p:txBody>
          <a:bodyPr numCol="1"/>
          <a:lstStyle/>
          <a:p>
            <a:fld id="{CE8E34EE-E01E-4266-8D59-8B3893211416}" type="slidenum">
              <a:rPr altLang="ru-RU" lang="ru-RU" smtClean="0"/>
              <a:t>‹#›</a:t>
            </a:fld>
            <a:endParaRPr altLang="ru-RU" lang="ru-RU"/>
          </a:p>
        </p:txBody>
      </p:sp>
    </p:spTree>
    <p:extLst>
      <p:ext uri="{BB962C8B-B14F-4D97-AF65-F5344CB8AC3E}">
        <p14:creationId xmlns:p14="http://schemas.microsoft.com/office/powerpoint/2010/main" val="2033804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idx="10" sz="half" type="dt"/>
          </p:nvPr>
        </p:nvSpPr>
        <p:spPr/>
        <p:txBody>
          <a:bodyPr numCol="1"/>
          <a:lstStyle/>
          <a:p>
            <a:fld id="{120F1D22-FD84-4C4C-A78E-CB86573D17A1}" type="datetimeFigureOut">
              <a:rPr altLang="ru-RU" lang="ru-RU" smtClean="0"/>
              <a:t>06.12.2017</a:t>
            </a:fld>
            <a:endParaRPr altLang="ru-RU"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idx="11" sz="quarter" type="ftr"/>
          </p:nvPr>
        </p:nvSpPr>
        <p:spPr/>
        <p:txBody>
          <a:bodyPr numCol="1"/>
          <a:lstStyle/>
          <a:p>
            <a:endParaRPr altLang="ru-RU" lang="ru-RU"/>
          </a:p>
        </p:txBody>
      </p:sp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/>
        <p:txBody>
          <a:bodyPr numCol="1"/>
          <a:lstStyle/>
          <a:p>
            <a:fld id="{CE8E34EE-E01E-4266-8D59-8B3893211416}" type="slidenum">
              <a:rPr altLang="ru-RU" lang="ru-RU" smtClean="0"/>
              <a:t>‹#›</a:t>
            </a:fld>
            <a:endParaRPr altLang="ru-RU" lang="ru-RU"/>
          </a:p>
        </p:txBody>
      </p:sp>
    </p:spTree>
    <p:extLst>
      <p:ext uri="{BB962C8B-B14F-4D97-AF65-F5344CB8AC3E}">
        <p14:creationId xmlns:p14="http://schemas.microsoft.com/office/powerpoint/2010/main" val="2036561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 numCol="1"/>
          <a:lstStyle>
            <a:lvl1pPr>
              <a:defRPr sz="3200"/>
            </a:lvl1pPr>
          </a:lstStyle>
          <a:p>
            <a:r>
              <a:rPr altLang="ru-RU" lang="ru-RU" smtClean="0"/>
              <a:t>Образец заголовка</a:t>
            </a:r>
            <a:endParaRPr altLang="ru-RU"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 numCol="1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altLang="ru-RU" lang="ru-RU" smtClean="0"/>
              <a:t>Образец текста</a:t>
            </a:r>
          </a:p>
          <a:p>
            <a:pPr lvl="1"/>
            <a:r>
              <a:rPr altLang="ru-RU" lang="ru-RU" smtClean="0"/>
              <a:t>Второй уровень</a:t>
            </a:r>
          </a:p>
          <a:p>
            <a:pPr lvl="2"/>
            <a:r>
              <a:rPr altLang="ru-RU" lang="ru-RU" smtClean="0"/>
              <a:t>Третий уровень</a:t>
            </a:r>
          </a:p>
          <a:p>
            <a:pPr lvl="3"/>
            <a:r>
              <a:rPr altLang="ru-RU" lang="ru-RU" smtClean="0"/>
              <a:t>Четвертый уровень</a:t>
            </a:r>
          </a:p>
          <a:p>
            <a:pPr lvl="4"/>
            <a:r>
              <a:rPr altLang="ru-RU" lang="ru-RU" smtClean="0"/>
              <a:t>Пятый уровень</a:t>
            </a:r>
            <a:endParaRPr altLang="ru-RU" lang="ru-RU"/>
          </a:p>
        </p:txBody>
      </p:sp>
      <p:sp>
        <p:nvSpPr>
          <p:cNvPr id="4" name="Текст 3"/>
          <p:cNvSpPr>
            <a:spLocks noGrp="1"/>
          </p:cNvSpPr>
          <p:nvPr>
            <p:ph idx="2" sz="half" type="body"/>
          </p:nvPr>
        </p:nvSpPr>
        <p:spPr>
          <a:xfrm>
            <a:off x="839788" y="2057400"/>
            <a:ext cx="3932237" cy="3811588"/>
          </a:xfrm>
        </p:spPr>
        <p:txBody>
          <a:bodyPr numCol="1"/>
          <a:lstStyle>
            <a:lvl1pPr indent="0" marL="0">
              <a:buNone/>
              <a:defRPr sz="1600"/>
            </a:lvl1pPr>
            <a:lvl2pPr indent="0" marL="457200">
              <a:buNone/>
              <a:defRPr sz="1400"/>
            </a:lvl2pPr>
            <a:lvl3pPr indent="0" marL="914400">
              <a:buNone/>
              <a:defRPr sz="1200"/>
            </a:lvl3pPr>
            <a:lvl4pPr indent="0" marL="1371600">
              <a:buNone/>
              <a:defRPr sz="1000"/>
            </a:lvl4pPr>
            <a:lvl5pPr indent="0" marL="1828800">
              <a:buNone/>
              <a:defRPr sz="1000"/>
            </a:lvl5pPr>
            <a:lvl6pPr indent="0" marL="2286000">
              <a:buNone/>
              <a:defRPr sz="1000"/>
            </a:lvl6pPr>
            <a:lvl7pPr indent="0" marL="2743200">
              <a:buNone/>
              <a:defRPr sz="1000"/>
            </a:lvl7pPr>
            <a:lvl8pPr indent="0" marL="3200400">
              <a:buNone/>
              <a:defRPr sz="1000"/>
            </a:lvl8pPr>
            <a:lvl9pPr indent="0" marL="3657600">
              <a:buNone/>
              <a:defRPr sz="1000"/>
            </a:lvl9pPr>
          </a:lstStyle>
          <a:p>
            <a:pPr lvl="0"/>
            <a:r>
              <a:rPr altLang="ru-RU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idx="10" sz="half" type="dt"/>
          </p:nvPr>
        </p:nvSpPr>
        <p:spPr/>
        <p:txBody>
          <a:bodyPr numCol="1"/>
          <a:lstStyle/>
          <a:p>
            <a:fld id="{120F1D22-FD84-4C4C-A78E-CB86573D17A1}" type="datetimeFigureOut">
              <a:rPr altLang="ru-RU" lang="ru-RU" smtClean="0"/>
              <a:t>06.12.2017</a:t>
            </a:fld>
            <a:endParaRPr altLang="ru-RU"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idx="11" sz="quarter" type="ftr"/>
          </p:nvPr>
        </p:nvSpPr>
        <p:spPr/>
        <p:txBody>
          <a:bodyPr numCol="1"/>
          <a:lstStyle/>
          <a:p>
            <a:endParaRPr altLang="ru-RU" lang="ru-RU"/>
          </a:p>
        </p:txBody>
      </p:sp>
      <p:sp>
        <p:nvSpPr>
          <p:cNvPr id="7" name="Номер слайда 6"/>
          <p:cNvSpPr>
            <a:spLocks noGrp="1"/>
          </p:cNvSpPr>
          <p:nvPr>
            <p:ph idx="12" sz="quarter" type="sldNum"/>
          </p:nvPr>
        </p:nvSpPr>
        <p:spPr/>
        <p:txBody>
          <a:bodyPr numCol="1"/>
          <a:lstStyle/>
          <a:p>
            <a:fld id="{CE8E34EE-E01E-4266-8D59-8B3893211416}" type="slidenum">
              <a:rPr altLang="ru-RU" lang="ru-RU" smtClean="0"/>
              <a:t>‹#›</a:t>
            </a:fld>
            <a:endParaRPr altLang="ru-RU" lang="ru-RU"/>
          </a:p>
        </p:txBody>
      </p:sp>
    </p:spTree>
    <p:extLst>
      <p:ext uri="{BB962C8B-B14F-4D97-AF65-F5344CB8AC3E}">
        <p14:creationId xmlns:p14="http://schemas.microsoft.com/office/powerpoint/2010/main" val="2650394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picTx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 numCol="1"/>
          <a:lstStyle>
            <a:lvl1pPr>
              <a:defRPr sz="3200"/>
            </a:lvl1pPr>
          </a:lstStyle>
          <a:p>
            <a:r>
              <a:rPr altLang="ru-RU" lang="ru-RU" smtClean="0"/>
              <a:t>Образец заголовка</a:t>
            </a:r>
            <a:endParaRPr altLang="ru-RU" lang="ru-RU"/>
          </a:p>
        </p:txBody>
      </p:sp>
      <p:sp>
        <p:nvSpPr>
          <p:cNvPr id="3" name="Рисунок 2"/>
          <p:cNvSpPr>
            <a:spLocks noGrp="1"/>
          </p:cNvSpPr>
          <p:nvPr>
            <p:ph idx="1" type="pic"/>
          </p:nvPr>
        </p:nvSpPr>
        <p:spPr>
          <a:xfrm>
            <a:off x="5183188" y="987425"/>
            <a:ext cx="6172200" cy="4873625"/>
          </a:xfrm>
        </p:spPr>
        <p:txBody>
          <a:bodyPr numCol="1"/>
          <a:lstStyle>
            <a:lvl1pPr indent="0" marL="0">
              <a:buNone/>
              <a:defRPr sz="3200"/>
            </a:lvl1pPr>
            <a:lvl2pPr indent="0" marL="457200">
              <a:buNone/>
              <a:defRPr sz="2800"/>
            </a:lvl2pPr>
            <a:lvl3pPr indent="0" marL="914400">
              <a:buNone/>
              <a:defRPr sz="2400"/>
            </a:lvl3pPr>
            <a:lvl4pPr indent="0" marL="1371600">
              <a:buNone/>
              <a:defRPr sz="2000"/>
            </a:lvl4pPr>
            <a:lvl5pPr indent="0" marL="1828800">
              <a:buNone/>
              <a:defRPr sz="2000"/>
            </a:lvl5pPr>
            <a:lvl6pPr indent="0" marL="2286000">
              <a:buNone/>
              <a:defRPr sz="2000"/>
            </a:lvl6pPr>
            <a:lvl7pPr indent="0" marL="2743200">
              <a:buNone/>
              <a:defRPr sz="2000"/>
            </a:lvl7pPr>
            <a:lvl8pPr indent="0" marL="3200400">
              <a:buNone/>
              <a:defRPr sz="2000"/>
            </a:lvl8pPr>
            <a:lvl9pPr indent="0" marL="3657600">
              <a:buNone/>
              <a:defRPr sz="2000"/>
            </a:lvl9pPr>
          </a:lstStyle>
          <a:p>
            <a:endParaRPr altLang="ru-RU" lang="ru-RU"/>
          </a:p>
        </p:txBody>
      </p:sp>
      <p:sp>
        <p:nvSpPr>
          <p:cNvPr id="4" name="Текст 3"/>
          <p:cNvSpPr>
            <a:spLocks noGrp="1"/>
          </p:cNvSpPr>
          <p:nvPr>
            <p:ph idx="2" sz="half" type="body"/>
          </p:nvPr>
        </p:nvSpPr>
        <p:spPr>
          <a:xfrm>
            <a:off x="839788" y="2057400"/>
            <a:ext cx="3932237" cy="3811588"/>
          </a:xfrm>
        </p:spPr>
        <p:txBody>
          <a:bodyPr numCol="1"/>
          <a:lstStyle>
            <a:lvl1pPr indent="0" marL="0">
              <a:buNone/>
              <a:defRPr sz="1600"/>
            </a:lvl1pPr>
            <a:lvl2pPr indent="0" marL="457200">
              <a:buNone/>
              <a:defRPr sz="1400"/>
            </a:lvl2pPr>
            <a:lvl3pPr indent="0" marL="914400">
              <a:buNone/>
              <a:defRPr sz="1200"/>
            </a:lvl3pPr>
            <a:lvl4pPr indent="0" marL="1371600">
              <a:buNone/>
              <a:defRPr sz="1000"/>
            </a:lvl4pPr>
            <a:lvl5pPr indent="0" marL="1828800">
              <a:buNone/>
              <a:defRPr sz="1000"/>
            </a:lvl5pPr>
            <a:lvl6pPr indent="0" marL="2286000">
              <a:buNone/>
              <a:defRPr sz="1000"/>
            </a:lvl6pPr>
            <a:lvl7pPr indent="0" marL="2743200">
              <a:buNone/>
              <a:defRPr sz="1000"/>
            </a:lvl7pPr>
            <a:lvl8pPr indent="0" marL="3200400">
              <a:buNone/>
              <a:defRPr sz="1000"/>
            </a:lvl8pPr>
            <a:lvl9pPr indent="0" marL="3657600">
              <a:buNone/>
              <a:defRPr sz="1000"/>
            </a:lvl9pPr>
          </a:lstStyle>
          <a:p>
            <a:pPr lvl="0"/>
            <a:r>
              <a:rPr altLang="ru-RU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idx="10" sz="half" type="dt"/>
          </p:nvPr>
        </p:nvSpPr>
        <p:spPr/>
        <p:txBody>
          <a:bodyPr numCol="1"/>
          <a:lstStyle/>
          <a:p>
            <a:fld id="{120F1D22-FD84-4C4C-A78E-CB86573D17A1}" type="datetimeFigureOut">
              <a:rPr altLang="ru-RU" lang="ru-RU" smtClean="0"/>
              <a:t>06.12.2017</a:t>
            </a:fld>
            <a:endParaRPr altLang="ru-RU"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idx="11" sz="quarter" type="ftr"/>
          </p:nvPr>
        </p:nvSpPr>
        <p:spPr/>
        <p:txBody>
          <a:bodyPr numCol="1"/>
          <a:lstStyle/>
          <a:p>
            <a:endParaRPr altLang="ru-RU" lang="ru-RU"/>
          </a:p>
        </p:txBody>
      </p:sp>
      <p:sp>
        <p:nvSpPr>
          <p:cNvPr id="7" name="Номер слайда 6"/>
          <p:cNvSpPr>
            <a:spLocks noGrp="1"/>
          </p:cNvSpPr>
          <p:nvPr>
            <p:ph idx="12" sz="quarter" type="sldNum"/>
          </p:nvPr>
        </p:nvSpPr>
        <p:spPr/>
        <p:txBody>
          <a:bodyPr numCol="1"/>
          <a:lstStyle/>
          <a:p>
            <a:fld id="{CE8E34EE-E01E-4266-8D59-8B3893211416}" type="slidenum">
              <a:rPr altLang="ru-RU" lang="ru-RU" smtClean="0"/>
              <a:t>‹#›</a:t>
            </a:fld>
            <a:endParaRPr altLang="ru-RU" lang="ru-RU"/>
          </a:p>
        </p:txBody>
      </p:sp>
    </p:spTree>
    <p:extLst>
      <p:ext uri="{BB962C8B-B14F-4D97-AF65-F5344CB8AC3E}">
        <p14:creationId xmlns:p14="http://schemas.microsoft.com/office/powerpoint/2010/main" val="2617976302"/>
      </p:ext>
    </p:extLst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2" Target="../slideLayouts/slideLayout11.xml" Type="http://schemas.openxmlformats.org/officeDocument/2006/relationships/slideLayout"/><Relationship Id="rId11" Target="../slideLayouts/slideLayout10.xml" Type="http://schemas.openxmlformats.org/officeDocument/2006/relationships/slideLayout"/><Relationship Id="rId9" Target="../slideLayouts/slideLayout8.xml" Type="http://schemas.openxmlformats.org/officeDocument/2006/relationships/slideLayout"/><Relationship Id="rId10" Target="../slideLayouts/slideLayout9.xml" Type="http://schemas.openxmlformats.org/officeDocument/2006/relationships/slideLayout"/><Relationship Id="rId8" Target="../slideLayouts/slideLayout7.xml" Type="http://schemas.openxmlformats.org/officeDocument/2006/relationships/slideLayout"/><Relationship Id="rId7" Target="../slideLayouts/slideLayout6.xml" Type="http://schemas.openxmlformats.org/officeDocument/2006/relationships/slideLayout"/><Relationship Id="rId6" Target="../slideLayouts/slideLayout5.xml" Type="http://schemas.openxmlformats.org/officeDocument/2006/relationships/slideLayout"/><Relationship Id="rId5" Target="../slideLayouts/slideLayout4.xml" Type="http://schemas.openxmlformats.org/officeDocument/2006/relationships/slideLayout"/><Relationship Id="rId4" Target="../slideLayouts/slideLayout3.xml" Type="http://schemas.openxmlformats.org/officeDocument/2006/relationships/slideLayout"/><Relationship Id="rId3" Target="../slideLayouts/slideLayout2.xml" Type="http://schemas.openxmlformats.org/officeDocument/2006/relationships/slideLayout"/><Relationship Id="rId2" Target="../slideLayouts/slideLayout1.xml" Type="http://schemas.openxmlformats.org/officeDocument/2006/relationships/slideLayout"/><Relationship Id="rId1" Target="../theme/theme1.xml" Type="http://schemas.openxmlformats.org/officeDocument/2006/relationships/theme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numCol="1" rIns="91440" rtlCol="0" tIns="45720" vert="horz">
            <a:normAutofit/>
          </a:bodyPr>
          <a:lstStyle/>
          <a:p>
            <a:r>
              <a:rPr altLang="ru-RU" lang="ru-RU" smtClean="0"/>
              <a:t>Образец заголовка</a:t>
            </a:r>
            <a:endParaRPr altLang="ru-RU" lang="ru-RU"/>
          </a:p>
        </p:txBody>
      </p:sp>
      <p:sp>
        <p:nvSpPr>
          <p:cNvPr id="3" name="Текст 2"/>
          <p:cNvSpPr>
            <a:spLocks noGrp="1"/>
          </p:cNvSpPr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bIns="45720" lIns="91440" numCol="1" rIns="91440" rtlCol="0" tIns="45720" vert="horz">
            <a:normAutofit/>
          </a:bodyPr>
          <a:lstStyle/>
          <a:p>
            <a:pPr lvl="0"/>
            <a:r>
              <a:rPr altLang="ru-RU" lang="ru-RU" smtClean="0"/>
              <a:t>Образец текста</a:t>
            </a:r>
          </a:p>
          <a:p>
            <a:pPr lvl="1"/>
            <a:r>
              <a:rPr altLang="ru-RU" lang="ru-RU" smtClean="0"/>
              <a:t>Второй уровень</a:t>
            </a:r>
          </a:p>
          <a:p>
            <a:pPr lvl="2"/>
            <a:r>
              <a:rPr altLang="ru-RU" lang="ru-RU" smtClean="0"/>
              <a:t>Третий уровень</a:t>
            </a:r>
          </a:p>
          <a:p>
            <a:pPr lvl="3"/>
            <a:r>
              <a:rPr altLang="ru-RU" lang="ru-RU" smtClean="0"/>
              <a:t>Четвертый уровень</a:t>
            </a:r>
          </a:p>
          <a:p>
            <a:pPr lvl="4"/>
            <a:r>
              <a:rPr altLang="ru-RU" lang="ru-RU" smtClean="0"/>
              <a:t>Пятый уровень</a:t>
            </a:r>
            <a:endParaRPr altLang="ru-RU" lang="ru-RU"/>
          </a:p>
        </p:txBody>
      </p:sp>
      <p:sp>
        <p:nvSpPr>
          <p:cNvPr id="4" name="Дата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numCol="1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0F1D22-FD84-4C4C-A78E-CB86573D17A1}" type="datetimeFigureOut">
              <a:rPr altLang="ru-RU" lang="ru-RU" smtClean="0"/>
              <a:t>06.12.2017</a:t>
            </a:fld>
            <a:endParaRPr altLang="ru-RU"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numCol="1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altLang="ru-RU" lang="ru-RU"/>
          </a:p>
        </p:txBody>
      </p:sp>
      <p:sp>
        <p:nvSpPr>
          <p:cNvPr id="6" name="Номер слайда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numCol="1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E34EE-E01E-4266-8D59-8B3893211416}" type="slidenum">
              <a:rPr altLang="ru-RU" lang="ru-RU" smtClean="0"/>
              <a:t>‹#›</a:t>
            </a:fld>
            <a:endParaRPr altLang="ru-RU" lang="ru-RU"/>
          </a:p>
        </p:txBody>
      </p:sp>
    </p:spTree>
    <p:extLst>
      <p:ext uri="{BB962C8B-B14F-4D97-AF65-F5344CB8AC3E}">
        <p14:creationId xmlns:p14="http://schemas.microsoft.com/office/powerpoint/2010/main" val="727578249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kern="1200"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altLang="ru-RU" lang="ru-RU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arget="../slideLayouts/slideLayout1.xml" Type="http://schemas.openxmlformats.org/officeDocument/2006/relationships/slideLayout"/></Relationships>
</file>

<file path=ppt/slides/_rels/slide2.xml.rels><?xml version="1.0" encoding="UTF-8" standalone="yes"?>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3.xml.rels><?xml version="1.0" encoding="UTF-8" standalone="yes"?>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4.xml.rels><?xml version="1.0" encoding="UTF-8" standalone="yes"?>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5.xml.rels><?xml version="1.0" encoding="UTF-8" standalone="yes"?>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6.xml.rels><?xml version="1.0" encoding="UTF-8" standalone="yes"?>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7.xml.rels><?xml version="1.0" encoding="UTF-8" standalone="yes"?>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8.xml.rels><?xml version="1.0" encoding="UTF-8" standalone="yes"?>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numCol="1"/>
          <a:lstStyle/>
          <a:p>
            <a:r>
              <a:rPr b="1" dirty="0" lang="en-US" smtClean="0" sz="7200">
                <a:latin typeface="Times New Roman"/>
              </a:rPr>
              <a:t>The Future Tenses.</a:t>
            </a:r>
            <a:endParaRPr altLang="ru-RU" b="1" dirty="0" lang="ru-RU"/>
          </a:p>
        </p:txBody>
      </p:sp>
      <p:sp>
        <p:nvSpPr>
          <p:cNvPr id="3" name="Подзаголовок 2"/>
          <p:cNvSpPr>
            <a:spLocks noGrp="1"/>
          </p:cNvSpPr>
          <p:nvPr>
            <p:ph idx="1" type="subTitle"/>
          </p:nvPr>
        </p:nvSpPr>
        <p:spPr>
          <a:xfrm>
            <a:off x="1523995" y="3601938"/>
            <a:ext cx="9161791" cy="2056894"/>
          </a:xfrm>
        </p:spPr>
        <p:txBody>
          <a:bodyPr numCol="1"/>
          <a:lstStyle/>
          <a:p>
            <a:r>
              <a:rPr sz="4800">
                <a:latin typeface="Times New Roman"/>
              </a:rPr>
              <a:t>9 класс</a:t>
            </a:r>
            <a:endParaRPr altLang="ru-RU" lang="ru-RU"/>
          </a:p>
          <a:p>
            <a:pPr algn="r"/>
            <a:r>
              <a:rPr sz="3000">
                <a:latin typeface="Times New Roman"/>
              </a:rPr>
              <a:t>Разработала учитель английского языка:</a:t>
            </a:r>
          </a:p>
          <a:p>
            <a:pPr algn="r"/>
            <a:r>
              <a:rPr sz="3000">
                <a:latin typeface="Times New Roman"/>
              </a:rPr>
              <a:t>Кольца Ильмира Раисовна</a:t>
            </a:r>
          </a:p>
        </p:txBody>
      </p:sp>
    </p:spTree>
    <p:extLst>
      <p:ext uri="{BB962C8B-B14F-4D97-AF65-F5344CB8AC3E}">
        <p14:creationId xmlns:p14="http://schemas.microsoft.com/office/powerpoint/2010/main" val="312202704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7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121" y="449375"/>
            <a:ext cx="10515600" cy="1325461"/>
          </a:xfrm>
        </p:spPr>
        <p:txBody>
          <a:bodyPr numCol="1"/>
          <a:lstStyle/>
          <a:p>
            <a:r>
              <a:rPr b="1" dirty="0" lang="en-US" smtClean="0">
                <a:latin typeface="Times New Roman"/>
              </a:rPr>
              <a:t>Future Simple </a:t>
            </a:r>
            <a:r>
              <a:rPr altLang="ru-RU" b="1" dirty="0" lang="ru-RU" smtClean="0">
                <a:latin typeface="Times New Roman"/>
              </a:rPr>
              <a:t>(будущее простое)</a:t>
            </a:r>
            <a:endParaRPr altLang="ru-RU" dirty="0"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3022" y="1690688"/>
            <a:ext cx="11525956" cy="5181601"/>
          </a:xfrm>
        </p:spPr>
        <p:txBody>
          <a:bodyPr numCol="1">
            <a:normAutofit/>
          </a:bodyPr>
          <a:lstStyle/>
          <a:p>
            <a:pPr indent="0" marL="0">
              <a:buNone/>
            </a:pPr>
            <a:r>
              <a:rPr dirty="0" lang="en-US" smtClean="0" sz="3600">
                <a:latin charset="0" panose="02020603050405020304" pitchFamily="18" typeface="Times New Roman"/>
                <a:cs charset="0" panose="02020603050405020304" pitchFamily="18" typeface="Times New Roman"/>
              </a:rPr>
              <a:t>- </a:t>
            </a:r>
            <a:r>
              <a:rPr altLang="ru-RU" dirty="0" lang="ru-RU" smtClean="0" sz="3600">
                <a:latin charset="0" panose="02020603050405020304" pitchFamily="18" typeface="Times New Roman"/>
                <a:cs charset="0" panose="02020603050405020304" pitchFamily="18" typeface="Times New Roman"/>
              </a:rPr>
              <a:t>Для решения, которые принимаются в момент речи.</a:t>
            </a:r>
          </a:p>
          <a:p>
            <a:pPr indent="0" marL="0">
              <a:buNone/>
            </a:pPr>
            <a:r>
              <a:rPr altLang="ru-RU" dirty="0" lang="ru-RU" sz="36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altLang="ru-RU" dirty="0" lang="ru-RU" smtClean="0" sz="3600">
                <a:latin charset="0" panose="02020603050405020304" pitchFamily="18" typeface="Times New Roman"/>
                <a:cs charset="0" panose="02020603050405020304" pitchFamily="18" typeface="Times New Roman"/>
              </a:rPr>
              <a:t>       </a:t>
            </a:r>
            <a:r>
              <a:rPr dirty="0" lang="en-US" smtClean="0" sz="3600">
                <a:latin charset="0" panose="02020603050405020304" pitchFamily="18" typeface="Times New Roman"/>
                <a:cs charset="0" panose="02020603050405020304" pitchFamily="18" typeface="Times New Roman"/>
              </a:rPr>
              <a:t>You are very busy. I </a:t>
            </a:r>
            <a:r>
              <a:rPr b="1" dirty="0" lang="en-US" smtClean="0" sz="3600">
                <a:latin charset="0" panose="02020603050405020304" pitchFamily="18" typeface="Times New Roman"/>
                <a:cs charset="0" panose="02020603050405020304" pitchFamily="18" typeface="Times New Roman"/>
              </a:rPr>
              <a:t>will help </a:t>
            </a:r>
            <a:r>
              <a:rPr dirty="0" lang="en-US" smtClean="0" sz="3600">
                <a:latin charset="0" panose="02020603050405020304" pitchFamily="18" typeface="Times New Roman"/>
                <a:cs charset="0" panose="02020603050405020304" pitchFamily="18" typeface="Times New Roman"/>
              </a:rPr>
              <a:t>you.</a:t>
            </a:r>
          </a:p>
          <a:p>
            <a:pPr indent="0" marL="0">
              <a:buNone/>
            </a:pPr>
            <a:r>
              <a:rPr dirty="0" lang="en-US" smtClean="0" sz="3600">
                <a:latin charset="0" panose="02020603050405020304" pitchFamily="18" typeface="Times New Roman"/>
                <a:cs charset="0" panose="02020603050405020304" pitchFamily="18" typeface="Times New Roman"/>
              </a:rPr>
              <a:t>- </a:t>
            </a:r>
            <a:r>
              <a:rPr altLang="ru-RU" dirty="0" lang="ru-RU" smtClean="0" sz="3600">
                <a:latin charset="0" panose="02020603050405020304" pitchFamily="18" typeface="Times New Roman"/>
                <a:cs charset="0" panose="02020603050405020304" pitchFamily="18" typeface="Times New Roman"/>
              </a:rPr>
              <a:t>Для прогноза будущего. </a:t>
            </a:r>
            <a:endParaRPr dirty="0" lang="en-US" smtClean="0" sz="36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indent="0" marL="0">
              <a:buNone/>
            </a:pPr>
            <a:r>
              <a:rPr altLang="ru-RU" dirty="0" lang="ru-RU" smtClean="0" sz="3600">
                <a:latin charset="0" panose="02020603050405020304" pitchFamily="18" typeface="Times New Roman"/>
                <a:cs charset="0" panose="02020603050405020304" pitchFamily="18" typeface="Times New Roman"/>
              </a:rPr>
              <a:t>       </a:t>
            </a:r>
            <a:r>
              <a:rPr dirty="0" lang="en-US" smtClean="0" sz="3600">
                <a:latin charset="0" panose="02020603050405020304" pitchFamily="18" typeface="Times New Roman"/>
                <a:cs charset="0" panose="02020603050405020304" pitchFamily="18" typeface="Times New Roman"/>
              </a:rPr>
              <a:t> I think I </a:t>
            </a:r>
            <a:r>
              <a:rPr b="1" dirty="0" lang="en-US" smtClean="0" sz="3600">
                <a:latin charset="0" panose="02020603050405020304" pitchFamily="18" typeface="Times New Roman"/>
                <a:cs charset="0" panose="02020603050405020304" pitchFamily="18" typeface="Times New Roman"/>
              </a:rPr>
              <a:t>will pass </a:t>
            </a:r>
            <a:r>
              <a:rPr dirty="0" lang="en-US" smtClean="0" sz="3600">
                <a:latin charset="0" panose="02020603050405020304" pitchFamily="18" typeface="Times New Roman"/>
                <a:cs charset="0" panose="02020603050405020304" pitchFamily="18" typeface="Times New Roman"/>
              </a:rPr>
              <a:t>my exam.</a:t>
            </a:r>
            <a:endParaRPr altLang="ru-RU" dirty="0" lang="ru-RU" smtClean="0" sz="36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>
              <a:buFontTx/>
              <a:buChar char="-"/>
            </a:pPr>
            <a:r>
              <a:rPr altLang="ru-RU" dirty="0" lang="ru-RU" smtClean="0" sz="3600">
                <a:latin charset="0" panose="02020603050405020304" pitchFamily="18" typeface="Times New Roman"/>
                <a:cs charset="0" panose="02020603050405020304" pitchFamily="18" typeface="Times New Roman"/>
              </a:rPr>
              <a:t>Для событий, которые произойдут в будущем.</a:t>
            </a:r>
          </a:p>
          <a:p>
            <a:pPr indent="0" marL="0">
              <a:buNone/>
            </a:pPr>
            <a:r>
              <a:rPr altLang="ru-RU" dirty="0" lang="ru-RU" sz="36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altLang="ru-RU" dirty="0" lang="ru-RU" smtClean="0" sz="3600">
                <a:latin charset="0" panose="02020603050405020304" pitchFamily="18" typeface="Times New Roman"/>
                <a:cs charset="0" panose="02020603050405020304" pitchFamily="18" typeface="Times New Roman"/>
              </a:rPr>
              <a:t>       </a:t>
            </a:r>
            <a:r>
              <a:rPr dirty="0" lang="en-US" smtClean="0" sz="3600">
                <a:latin charset="0" panose="02020603050405020304" pitchFamily="18" typeface="Times New Roman"/>
                <a:cs charset="0" panose="02020603050405020304" pitchFamily="18" typeface="Times New Roman"/>
              </a:rPr>
              <a:t>Jane </a:t>
            </a:r>
            <a:r>
              <a:rPr b="1" dirty="0" lang="en-US" smtClean="0" sz="3600">
                <a:latin charset="0" panose="02020603050405020304" pitchFamily="18" typeface="Times New Roman"/>
                <a:cs charset="0" panose="02020603050405020304" pitchFamily="18" typeface="Times New Roman"/>
              </a:rPr>
              <a:t>will be </a:t>
            </a:r>
            <a:r>
              <a:rPr dirty="0" lang="en-US" smtClean="0" sz="3600">
                <a:latin charset="0" panose="02020603050405020304" pitchFamily="18" typeface="Times New Roman"/>
                <a:cs charset="0" panose="02020603050405020304" pitchFamily="18" typeface="Times New Roman"/>
              </a:rPr>
              <a:t>17 in December.</a:t>
            </a:r>
            <a:r>
              <a:rPr altLang="ru-RU" dirty="0" lang="ru-RU" smtClean="0" sz="36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endParaRPr dirty="0" lang="en-US" smtClean="0" sz="36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14564249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numCol="1">
            <a:normAutofit/>
          </a:bodyPr>
          <a:lstStyle/>
          <a:p>
            <a:r>
              <a:rPr b="1" dirty="0" lang="en-US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Future Continuous (</a:t>
            </a:r>
            <a:r>
              <a:rPr altLang="ru-RU" b="1"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будущее длительное)</a:t>
            </a:r>
            <a:br>
              <a:rPr altLang="ru-RU"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endParaRPr altLang="ru-RU" dirty="0" lang="ru-RU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numCol="1">
            <a:normAutofit/>
          </a:bodyPr>
          <a:lstStyle/>
          <a:p>
            <a:r>
              <a:rPr altLang="ru-RU" dirty="0" lang="ru-RU" smtClean="0" sz="4000">
                <a:latin charset="0" panose="02020603050405020304" pitchFamily="18" typeface="Times New Roman"/>
                <a:cs charset="0" panose="02020603050405020304" pitchFamily="18" typeface="Times New Roman"/>
              </a:rPr>
              <a:t>Для действия, которое будет совершаться в определенное время в будущем.</a:t>
            </a:r>
          </a:p>
          <a:p>
            <a:pPr indent="0" marL="0">
              <a:buNone/>
            </a:pPr>
            <a:r>
              <a:rPr altLang="ru-RU" dirty="0" lang="ru-RU" sz="4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altLang="ru-RU" dirty="0" lang="ru-RU" smtClean="0" sz="4000">
                <a:latin charset="0" panose="02020603050405020304" pitchFamily="18" typeface="Times New Roman"/>
                <a:cs charset="0" panose="02020603050405020304" pitchFamily="18" typeface="Times New Roman"/>
              </a:rPr>
              <a:t>    </a:t>
            </a:r>
            <a:r>
              <a:rPr dirty="0" lang="en-US" smtClean="0" sz="4000">
                <a:latin charset="0" panose="02020603050405020304" pitchFamily="18" typeface="Times New Roman"/>
                <a:cs charset="0" panose="02020603050405020304" pitchFamily="18" typeface="Times New Roman"/>
              </a:rPr>
              <a:t>This time next week he </a:t>
            </a:r>
            <a:r>
              <a:rPr b="1" dirty="0" lang="en-US" smtClean="0" sz="4000">
                <a:latin charset="0" panose="02020603050405020304" pitchFamily="18" typeface="Times New Roman"/>
                <a:cs charset="0" panose="02020603050405020304" pitchFamily="18" typeface="Times New Roman"/>
              </a:rPr>
              <a:t>will be flying</a:t>
            </a:r>
            <a:r>
              <a:rPr dirty="0" lang="en-US" smtClean="0" sz="4000">
                <a:latin charset="0" panose="02020603050405020304" pitchFamily="18" typeface="Times New Roman"/>
                <a:cs charset="0" panose="02020603050405020304" pitchFamily="18" typeface="Times New Roman"/>
              </a:rPr>
              <a:t> to Moscow.</a:t>
            </a:r>
            <a:endParaRPr altLang="ru-RU" dirty="0" lang="ru-RU" sz="40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68724461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b="1" dirty="0" lang="en-US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Future Perfect ( </a:t>
            </a:r>
            <a:r>
              <a:rPr altLang="ru-RU" b="1"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будущее совершенное)</a:t>
            </a:r>
            <a:endParaRPr altLang="ru-RU" dirty="0" lang="ru-RU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numCol="1">
            <a:normAutofit/>
          </a:bodyPr>
          <a:lstStyle/>
          <a:p>
            <a:pPr>
              <a:buFontTx/>
              <a:buChar char="-"/>
            </a:pPr>
            <a:r>
              <a:rPr altLang="ru-RU" dirty="0" lang="ru-RU" smtClean="0" sz="4000">
                <a:latin charset="0" panose="02020603050405020304" pitchFamily="18" typeface="Times New Roman"/>
                <a:cs charset="0" panose="02020603050405020304" pitchFamily="18" typeface="Times New Roman"/>
              </a:rPr>
              <a:t>Для действия, которое заканчивается к определенному моменту в будущем.     </a:t>
            </a:r>
          </a:p>
          <a:p>
            <a:pPr indent="0" marL="0">
              <a:buNone/>
            </a:pPr>
            <a:r>
              <a:rPr altLang="ru-RU" dirty="0" lang="ru-RU" sz="40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altLang="ru-RU" dirty="0" lang="ru-RU" smtClean="0" sz="4000">
                <a:latin charset="0" panose="02020603050405020304" pitchFamily="18" typeface="Times New Roman"/>
                <a:cs charset="0" panose="02020603050405020304" pitchFamily="18" typeface="Times New Roman"/>
              </a:rPr>
              <a:t>      </a:t>
            </a:r>
            <a:r>
              <a:rPr dirty="0" lang="en-US" smtClean="0" sz="4000">
                <a:latin charset="0" panose="02020603050405020304" pitchFamily="18" typeface="Times New Roman"/>
                <a:cs charset="0" panose="02020603050405020304" pitchFamily="18" typeface="Times New Roman"/>
              </a:rPr>
              <a:t>He </a:t>
            </a:r>
            <a:r>
              <a:rPr b="1" dirty="0" lang="en-US" smtClean="0" sz="4000">
                <a:latin charset="0" panose="02020603050405020304" pitchFamily="18" typeface="Times New Roman"/>
                <a:cs charset="0" panose="02020603050405020304" pitchFamily="18" typeface="Times New Roman"/>
              </a:rPr>
              <a:t>will have left </a:t>
            </a:r>
            <a:r>
              <a:rPr dirty="0" lang="en-US" smtClean="0" sz="4000">
                <a:latin charset="0" panose="02020603050405020304" pitchFamily="18" typeface="Times New Roman"/>
                <a:cs charset="0" panose="02020603050405020304" pitchFamily="18" typeface="Times New Roman"/>
              </a:rPr>
              <a:t>to Spain by the end of the month.</a:t>
            </a:r>
            <a:endParaRPr altLang="ru-RU" dirty="0" lang="ru-RU" sz="40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53684883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9908" y="491501"/>
            <a:ext cx="10515600" cy="1325461"/>
          </a:xfrm>
        </p:spPr>
        <p:txBody>
          <a:bodyPr numCol="1"/>
          <a:lstStyle/>
          <a:p>
            <a:r>
              <a:rPr b="1" dirty="0" lang="en-US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Future Perfect Continuous</a:t>
            </a:r>
            <a:endParaRPr altLang="ru-RU" dirty="0" lang="ru-RU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numCol="1">
            <a:normAutofit/>
          </a:bodyPr>
          <a:lstStyle/>
          <a:p>
            <a:pPr>
              <a:buFontTx/>
              <a:buChar char="-"/>
            </a:pPr>
            <a:r>
              <a:rPr altLang="ru-RU" dirty="0" lang="ru-RU" smtClean="0" sz="4400">
                <a:latin charset="0" panose="02020603050405020304" pitchFamily="18" typeface="Times New Roman"/>
                <a:cs charset="0" panose="02020603050405020304" pitchFamily="18" typeface="Times New Roman"/>
              </a:rPr>
              <a:t>Для обозначения продолжительности действия к определенному моменту в будущем. </a:t>
            </a:r>
          </a:p>
          <a:p>
            <a:pPr indent="0" marL="0">
              <a:buNone/>
            </a:pPr>
            <a:r>
              <a:rPr altLang="ru-RU" dirty="0" lang="ru-RU" sz="44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altLang="ru-RU" dirty="0" lang="ru-RU" smtClean="0" sz="4400">
                <a:latin charset="0" panose="02020603050405020304" pitchFamily="18" typeface="Times New Roman"/>
                <a:cs charset="0" panose="02020603050405020304" pitchFamily="18" typeface="Times New Roman"/>
              </a:rPr>
              <a:t>   </a:t>
            </a:r>
            <a:r>
              <a:rPr dirty="0" lang="en-US" smtClean="0" sz="4400">
                <a:latin charset="0" panose="02020603050405020304" pitchFamily="18" typeface="Times New Roman"/>
                <a:cs charset="0" panose="02020603050405020304" pitchFamily="18" typeface="Times New Roman"/>
              </a:rPr>
              <a:t>By this time next week he </a:t>
            </a:r>
            <a:r>
              <a:rPr b="1" dirty="0" lang="en-US" smtClean="0" sz="4400">
                <a:latin charset="0" panose="02020603050405020304" pitchFamily="18" typeface="Times New Roman"/>
                <a:cs charset="0" panose="02020603050405020304" pitchFamily="18" typeface="Times New Roman"/>
              </a:rPr>
              <a:t>will have been working </a:t>
            </a:r>
            <a:r>
              <a:rPr dirty="0" lang="en-US" smtClean="0" sz="4400">
                <a:latin charset="0" panose="02020603050405020304" pitchFamily="18" typeface="Times New Roman"/>
                <a:cs charset="0" panose="02020603050405020304" pitchFamily="18" typeface="Times New Roman"/>
              </a:rPr>
              <a:t>here for 5 years.</a:t>
            </a:r>
            <a:r>
              <a:rPr altLang="ru-RU" dirty="0" lang="ru-RU" smtClean="0" sz="44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endParaRPr altLang="ru-RU" dirty="0" lang="ru-RU" sz="44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59499368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numCol="1">
            <a:noAutofit/>
          </a:bodyPr>
          <a:lstStyle/>
          <a:p>
            <a:r>
              <a:rPr b="1" dirty="0" lang="en-US" smtClean="0" sz="4800">
                <a:latin charset="0" panose="02020603050405020304" pitchFamily="18" typeface="Times New Roman"/>
                <a:cs charset="0" panose="02020603050405020304" pitchFamily="18" typeface="Times New Roman"/>
              </a:rPr>
              <a:t>Present Simple</a:t>
            </a:r>
            <a:br>
              <a:rPr dirty="0" lang="en-US" smtClean="0" sz="48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endParaRPr altLang="ru-RU" dirty="0" lang="ru-RU" sz="48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numCol="1">
            <a:normAutofit/>
          </a:bodyPr>
          <a:lstStyle/>
          <a:p>
            <a:pPr indent="0" marL="0">
              <a:buNone/>
            </a:pPr>
            <a:r>
              <a:rPr altLang="ru-RU" dirty="0" lang="ru-RU" smtClean="0" sz="4400">
                <a:latin charset="0" panose="02020603050405020304" pitchFamily="18" typeface="Times New Roman"/>
                <a:cs charset="0" panose="02020603050405020304" pitchFamily="18" typeface="Times New Roman"/>
              </a:rPr>
              <a:t>Для регулярных действий.</a:t>
            </a:r>
          </a:p>
          <a:p>
            <a:pPr indent="0" marL="0">
              <a:buNone/>
            </a:pPr>
            <a:r>
              <a:rPr altLang="ru-RU" dirty="0" lang="ru-RU" smtClean="0" sz="4400">
                <a:latin charset="0" panose="02020603050405020304" pitchFamily="18" typeface="Times New Roman"/>
                <a:cs charset="0" panose="02020603050405020304" pitchFamily="18" typeface="Times New Roman"/>
              </a:rPr>
              <a:t>    </a:t>
            </a:r>
            <a:r>
              <a:rPr dirty="0" lang="en-US" smtClean="0" sz="4400">
                <a:latin charset="0" panose="02020603050405020304" pitchFamily="18" typeface="Times New Roman"/>
                <a:cs charset="0" panose="02020603050405020304" pitchFamily="18" typeface="Times New Roman"/>
              </a:rPr>
              <a:t>I </a:t>
            </a:r>
            <a:r>
              <a:rPr b="1" dirty="0" lang="en-US" smtClean="0" sz="4400">
                <a:latin charset="0" panose="02020603050405020304" pitchFamily="18" typeface="Times New Roman"/>
                <a:cs charset="0" panose="02020603050405020304" pitchFamily="18" typeface="Times New Roman"/>
              </a:rPr>
              <a:t>play</a:t>
            </a:r>
            <a:r>
              <a:rPr dirty="0" lang="en-US" smtClean="0" sz="4400">
                <a:latin charset="0" panose="02020603050405020304" pitchFamily="18" typeface="Times New Roman"/>
                <a:cs charset="0" panose="02020603050405020304" pitchFamily="18" typeface="Times New Roman"/>
              </a:rPr>
              <a:t> football twice a week.</a:t>
            </a:r>
            <a:endParaRPr altLang="ru-RU" dirty="0" lang="ru-RU" sz="44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indent="0" marL="0">
              <a:buNone/>
            </a:pPr>
            <a:endParaRPr altLang="ru-RU" dirty="0" lang="ru-RU" smtClean="0" sz="44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indent="0" marL="0">
              <a:buNone/>
            </a:pPr>
            <a:r>
              <a:rPr altLang="ru-RU" dirty="0" lang="ru-RU" smtClean="0" sz="4400">
                <a:latin charset="0" panose="02020603050405020304" pitchFamily="18" typeface="Times New Roman"/>
                <a:cs charset="0" panose="02020603050405020304" pitchFamily="18" typeface="Times New Roman"/>
              </a:rPr>
              <a:t>Для расписаний.</a:t>
            </a:r>
            <a:endParaRPr dirty="0" lang="en-US" smtClean="0" sz="44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indent="0" marL="0">
              <a:buNone/>
            </a:pPr>
            <a:r>
              <a:rPr dirty="0" lang="en-US" sz="44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lang="en-US" smtClean="0" sz="4400">
                <a:latin charset="0" panose="02020603050405020304" pitchFamily="18" typeface="Times New Roman"/>
                <a:cs charset="0" panose="02020603050405020304" pitchFamily="18" typeface="Times New Roman"/>
              </a:rPr>
              <a:t>    The bus </a:t>
            </a:r>
            <a:r>
              <a:rPr b="1" dirty="0" lang="en-US" smtClean="0" sz="4400">
                <a:latin charset="0" panose="02020603050405020304" pitchFamily="18" typeface="Times New Roman"/>
                <a:cs charset="0" panose="02020603050405020304" pitchFamily="18" typeface="Times New Roman"/>
              </a:rPr>
              <a:t>leaves</a:t>
            </a:r>
            <a:r>
              <a:rPr dirty="0" lang="en-US" smtClean="0" sz="4400">
                <a:latin charset="0" panose="02020603050405020304" pitchFamily="18" typeface="Times New Roman"/>
                <a:cs charset="0" panose="02020603050405020304" pitchFamily="18" typeface="Times New Roman"/>
              </a:rPr>
              <a:t> at 9 pm.</a:t>
            </a:r>
            <a:endParaRPr altLang="ru-RU" dirty="0" lang="ru-RU" sz="44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71802529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numCol="1"/>
          <a:lstStyle/>
          <a:p>
            <a:r>
              <a:rPr b="1" dirty="0" lang="en-US" smtClean="0"/>
              <a:t>Present Continuous</a:t>
            </a:r>
            <a:endParaRPr altLang="ru-RU" b="1" dirty="0"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numCol="1">
            <a:normAutofit/>
          </a:bodyPr>
          <a:lstStyle/>
          <a:p>
            <a:pPr>
              <a:buFontTx/>
              <a:buChar char="-"/>
            </a:pPr>
            <a:r>
              <a:rPr altLang="ru-RU" dirty="0" lang="ru-RU" smtClean="0" sz="4400">
                <a:latin charset="0" panose="02020603050405020304" pitchFamily="18" typeface="Times New Roman"/>
                <a:cs charset="0" panose="02020603050405020304" pitchFamily="18" typeface="Times New Roman"/>
              </a:rPr>
              <a:t>Для обговоренных событий в ближайшем будущем.</a:t>
            </a:r>
          </a:p>
          <a:p>
            <a:pPr indent="0" marL="0">
              <a:buNone/>
            </a:pPr>
            <a:r>
              <a:rPr altLang="ru-RU" dirty="0" lang="ru-RU" smtClean="0" sz="4400">
                <a:latin charset="0" panose="02020603050405020304" pitchFamily="18" typeface="Times New Roman"/>
                <a:cs charset="0" panose="02020603050405020304" pitchFamily="18" typeface="Times New Roman"/>
              </a:rPr>
              <a:t>   </a:t>
            </a:r>
            <a:r>
              <a:rPr dirty="0" lang="en-US" smtClean="0" sz="4400">
                <a:latin charset="0" panose="02020603050405020304" pitchFamily="18" typeface="Times New Roman"/>
                <a:cs charset="0" panose="02020603050405020304" pitchFamily="18" typeface="Times New Roman"/>
              </a:rPr>
              <a:t>We </a:t>
            </a:r>
            <a:r>
              <a:rPr b="1" dirty="0" lang="en-US" smtClean="0" sz="4400">
                <a:latin charset="0" panose="02020603050405020304" pitchFamily="18" typeface="Times New Roman"/>
                <a:cs charset="0" panose="02020603050405020304" pitchFamily="18" typeface="Times New Roman"/>
              </a:rPr>
              <a:t>are having </a:t>
            </a:r>
            <a:r>
              <a:rPr dirty="0" lang="en-US" smtClean="0" sz="4400">
                <a:latin charset="0" panose="02020603050405020304" pitchFamily="18" typeface="Times New Roman"/>
                <a:cs charset="0" panose="02020603050405020304" pitchFamily="18" typeface="Times New Roman"/>
              </a:rPr>
              <a:t>a dinner party tomorrow.</a:t>
            </a:r>
            <a:endParaRPr altLang="ru-RU" dirty="0" lang="ru-RU" sz="44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18441117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numCol="1">
            <a:normAutofit/>
          </a:bodyPr>
          <a:lstStyle/>
          <a:p>
            <a:r>
              <a:rPr b="1" dirty="0" lang="en-US" smtClean="0" sz="4800">
                <a:latin charset="0" panose="02020603050405020304" pitchFamily="18" typeface="Times New Roman"/>
                <a:cs charset="0" panose="02020603050405020304" pitchFamily="18" typeface="Times New Roman"/>
              </a:rPr>
              <a:t>To be going to + V</a:t>
            </a:r>
            <a:endParaRPr altLang="ru-RU" b="1" dirty="0" lang="ru-RU" sz="48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numCol="1">
            <a:normAutofit/>
          </a:bodyPr>
          <a:lstStyle/>
          <a:p>
            <a:pPr indent="0" marL="0">
              <a:buNone/>
            </a:pPr>
            <a:r>
              <a:rPr dirty="0" lang="en-US" smtClean="0" sz="4800">
                <a:latin charset="0" panose="02020603050405020304" pitchFamily="18" typeface="Times New Roman"/>
                <a:cs charset="0" panose="02020603050405020304" pitchFamily="18" typeface="Times New Roman"/>
              </a:rPr>
              <a:t> - </a:t>
            </a:r>
            <a:r>
              <a:rPr altLang="ru-RU" dirty="0" lang="ru-RU" smtClean="0" sz="4800">
                <a:latin charset="0" panose="02020603050405020304" pitchFamily="18" typeface="Times New Roman"/>
                <a:cs charset="0" panose="02020603050405020304" pitchFamily="18" typeface="Times New Roman"/>
              </a:rPr>
              <a:t>для выражения намерений, будущих планов.</a:t>
            </a:r>
          </a:p>
          <a:p>
            <a:pPr indent="0" marL="0">
              <a:buNone/>
            </a:pPr>
            <a:r>
              <a:rPr altLang="ru-RU" dirty="0" lang="ru-RU" sz="48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altLang="ru-RU" dirty="0" lang="ru-RU" smtClean="0" sz="4800">
                <a:latin charset="0" panose="02020603050405020304" pitchFamily="18" typeface="Times New Roman"/>
                <a:cs charset="0" panose="02020603050405020304" pitchFamily="18" typeface="Times New Roman"/>
              </a:rPr>
              <a:t>     </a:t>
            </a:r>
            <a:r>
              <a:rPr dirty="0" lang="en-US" smtClean="0" sz="4800">
                <a:latin charset="0" panose="02020603050405020304" pitchFamily="18" typeface="Times New Roman"/>
                <a:cs charset="0" panose="02020603050405020304" pitchFamily="18" typeface="Times New Roman"/>
              </a:rPr>
              <a:t>I’m going to buy my brother a puppy for his birthday.</a:t>
            </a:r>
            <a:endParaRPr altLang="ru-RU" dirty="0" lang="ru-RU" sz="48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21932358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panose="020F0302020204030204"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panose="020F0502020204030204"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algn="ctr" cap="flat" cmpd="sng" w="6350">
          <a:solidFill>
            <a:schemeClr val="phClr"/>
          </a:solidFill>
          <a:prstDash val="solid"/>
          <a:miter lim="800000"/>
        </a:ln>
        <a:ln algn="ctr" cap="flat" cmpd="sng" w="12700">
          <a:solidFill>
            <a:schemeClr val="phClr"/>
          </a:solidFill>
          <a:prstDash val="solid"/>
          <a:miter lim="800000"/>
        </a:ln>
        <a:ln algn="ctr" cap="flat" cmpd="sng" w="19050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id="{62F939B6-93AF-4DB8-9C6B-D6C7DFDC589F}" name="Office Theme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Company/>
  <Words>222</Words>
  <Paragraphs>29</Paragraphs>
  <Slides>8</Slides>
  <Notes>0</Notes>
  <TotalTime>48</TotalTime>
  <HiddenSlides>0</HiddenSlides>
  <MMClips>0</MMClips>
  <ScaleCrop>false</ScaleCrop>
  <HeadingPairs>
    <vt:vector baseType="variant" size="6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baseType="lpstr" size="13">
      <vt:lpstr>Arial</vt:lpstr>
      <vt:lpstr>Calibri</vt:lpstr>
      <vt:lpstr>Calibri Light</vt:lpstr>
      <vt:lpstr>Times New Roman</vt:lpstr>
      <vt:lpstr>Тема Office</vt:lpstr>
      <vt:lpstr>The Future Tenses.</vt:lpstr>
      <vt:lpstr>Future Simple (будущее простое)</vt:lpstr>
      <vt:lpstr>Future Continuous (будущее длительное)</vt:lpstr>
      <vt:lpstr>Future Perfect ( будущее совершенное)</vt:lpstr>
      <vt:lpstr>Future Perfect Continuous</vt:lpstr>
      <vt:lpstr>Present Simple</vt:lpstr>
      <vt:lpstr>Present Continuous</vt:lpstr>
      <vt:lpstr>To be going to + V</vt:lpstr>
    </vt:vector>
  </TitlesOfParts>
  <LinksUpToDate>false</LinksUpToDate>
  <SharedDoc>false</SharedDoc>
  <HyperlinksChanged>false</HyperlinksChanged>
  <Application>Microsoft Office PowerPoint</Application>
  <AppVersion>16.0000</AppVersion>
  <PresentationFormat>Широкоэкранный</PresentationFormat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2017-12-06T12:42:25Z</dcterms:created>
  <dc:creator>NPG101</dc:creator>
  <cp:lastModifiedBy>NPG101</cp:lastModifiedBy>
  <dcterms:modified xsi:type="dcterms:W3CDTF">2017-12-06T13:30:54Z</dcterms:modified>
  <cp:revision>6</cp:revision>
  <dc:title>The Future Tenses.</dc:title>
</cp:coreProperties>
</file>