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54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292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5421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385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1777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52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327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7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75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43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083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48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7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92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29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25AA7-1FC7-4C1A-AC0F-0904B4315EE0}" type="datetimeFigureOut">
              <a:rPr lang="ru-RU" smtClean="0"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2278582-B88C-4407-BFBD-7C1093DD9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ruvera.ru/troic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0222" y="4610101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ruvera.ru/data/img/content/1525971723.6516voznesenie_an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8590"/>
            <a:ext cx="10241279" cy="64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39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487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Событие новозаветной истории, восшествие Иисуса Христа во плоти на небо, а также установленный в память этого события и обещания о Его втором пришествии переходящий христианский праздник, полное название: Вознесение Господа Бога и Спасителя нашего Иисуса Христа,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отмечается в 40-й день по Пасхе и всегда приходится на четверг. Как изъясняет Афанасий Великий, Вознесение Спасителя означает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обожение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человеческой природы, которая становится невидимой для телесного ока.</a:t>
            </a:r>
          </a:p>
          <a:p>
            <a:pPr marL="0" indent="0">
              <a:buNone/>
            </a:pPr>
            <a:endParaRPr lang="ru-RU" sz="3200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cap="all" dirty="0"/>
              <a:t/>
            </a:r>
            <a:br>
              <a:rPr lang="ru-RU" sz="3200" cap="all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1945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Вознесение Господне. Событие праздника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После своего Воскресения Господь многократно являлся своим ученикам. Об этом повествуют все евангелисты. О событиях после </a:t>
            </a:r>
            <a:r>
              <a:rPr lang="ru-RU" dirty="0" smtClean="0"/>
              <a:t>Пасхи</a:t>
            </a:r>
            <a:r>
              <a:rPr lang="ru-RU" dirty="0"/>
              <a:t> и </a:t>
            </a:r>
            <a:r>
              <a:rPr lang="ru-RU" b="1" dirty="0"/>
              <a:t>Вознесении Господа Бога и Спаса нашего </a:t>
            </a:r>
            <a:r>
              <a:rPr lang="ru-RU" b="1" dirty="0" err="1"/>
              <a:t>Исуса</a:t>
            </a:r>
            <a:r>
              <a:rPr lang="ru-RU" b="1" dirty="0"/>
              <a:t> Христа</a:t>
            </a:r>
            <a:r>
              <a:rPr lang="ru-RU" dirty="0"/>
              <a:t> рассказано в заключительных главах двух </a:t>
            </a:r>
            <a:r>
              <a:rPr lang="ru-RU" dirty="0" smtClean="0"/>
              <a:t>Евангелий: от Марка</a:t>
            </a:r>
            <a:r>
              <a:rPr lang="ru-RU" dirty="0"/>
              <a:t> (</a:t>
            </a:r>
            <a:r>
              <a:rPr lang="ru-RU" dirty="0" err="1"/>
              <a:t>Мк</a:t>
            </a:r>
            <a:r>
              <a:rPr lang="ru-RU" dirty="0"/>
              <a:t>. 16:19-20) и </a:t>
            </a:r>
            <a:r>
              <a:rPr lang="ru-RU" dirty="0" smtClean="0"/>
              <a:t>от Луки</a:t>
            </a:r>
            <a:r>
              <a:rPr lang="ru-RU" dirty="0"/>
              <a:t> (</a:t>
            </a:r>
            <a:r>
              <a:rPr lang="ru-RU" dirty="0" err="1"/>
              <a:t>Лк</a:t>
            </a:r>
            <a:r>
              <a:rPr lang="ru-RU" dirty="0"/>
              <a:t>. 24:50-53). Об этом говорится и в книге </a:t>
            </a:r>
            <a:r>
              <a:rPr lang="ru-RU" dirty="0" smtClean="0"/>
              <a:t>Деяний апостольских</a:t>
            </a:r>
            <a:r>
              <a:rPr lang="ru-RU" dirty="0"/>
              <a:t>, составленной </a:t>
            </a:r>
            <a:r>
              <a:rPr lang="ru-RU" dirty="0" smtClean="0"/>
              <a:t>евангелистом Лукой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3780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599" y="598310"/>
            <a:ext cx="1078088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книгу написал я к тебе, Феофил, о всем, что </a:t>
            </a:r>
            <a:r>
              <a:rPr lang="ru-RU" sz="3200" b="0" i="1" dirty="0" err="1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Исус</a:t>
            </a:r>
            <a:r>
              <a:rPr lang="ru-RU" sz="32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делал и чему учил от начала до того дня, в который Он вознесся, дав Святым Духом повеления Апостолам, которых Он избрал, которым и явил Себя живым, по страдании Своем, со многими верными доказательствами, в продолжение сорока дней являясь им и говоря о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Царствии Божием</a:t>
            </a:r>
            <a:r>
              <a:rPr lang="ru-RU" sz="32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И, собрав их, Он повелел им: не отлучайтесь из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Иерусалима</a:t>
            </a:r>
            <a:r>
              <a:rPr lang="ru-RU" sz="32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но ждите обещанного от Отца, о чем вы слышали от Меня, ибо Иоанн крестил водою, а вы, через несколько дней после сего, будете крещены Духом Святым.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26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9243" y="958418"/>
            <a:ext cx="103180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Посему они, сойдясь, спрашивали Его, говоря: не в сие ли время, Господи, восстановляешь Ты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царство Израилю</a:t>
            </a:r>
            <a:r>
              <a:rPr lang="ru-RU" sz="28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? Он же сказал им: не ваше дело знать времена или сроки, которые Отец положил в Своей власти, но вы </a:t>
            </a:r>
            <a:r>
              <a:rPr lang="ru-RU" sz="2800" b="1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примете силу, когда сойдет на вас Дух </a:t>
            </a:r>
            <a:r>
              <a:rPr lang="ru-RU" sz="2800" b="1" i="1" dirty="0" err="1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Святый</a:t>
            </a:r>
            <a:r>
              <a:rPr lang="ru-RU" sz="2800" b="1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и будете Мне свидетелями в Иерусалиме и во всей 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Иудее и Самарии</a:t>
            </a:r>
            <a:r>
              <a:rPr lang="ru-RU" sz="2800" b="1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 даже до края </a:t>
            </a:r>
            <a:r>
              <a:rPr lang="ru-RU" sz="28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земли. Сказав сие, Он поднялся в глазах их, и облако взяло Его из вида их. И когда они смотрели на небо, во время восхождения Его, вдруг предстали им два мужа в белой одежде и сказали: мужи Галилейские! что вы стоите и смотрите на небо? Сей </a:t>
            </a:r>
            <a:r>
              <a:rPr lang="ru-RU" sz="2800" b="0" i="1" dirty="0" err="1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Исус</a:t>
            </a:r>
            <a:r>
              <a:rPr lang="ru-RU" sz="28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вознесшийся от вас на небо, придет таким же образом, как вы видели Его восходящим на небо (</a:t>
            </a:r>
            <a:r>
              <a:rPr lang="ru-RU" sz="2800" b="0" i="1" dirty="0" err="1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Деян</a:t>
            </a:r>
            <a:r>
              <a:rPr lang="ru-RU" sz="2800" b="0" i="1" dirty="0" smtClean="0">
                <a:solidFill>
                  <a:srgbClr val="30455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1:1-11).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86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8489" y="1026994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0" i="0" dirty="0" smtClean="0">
                <a:solidFill>
                  <a:srgbClr val="393636"/>
                </a:solidFill>
                <a:effectLst/>
                <a:latin typeface="Trebuchet MS" panose="020B0603020202020204" pitchFamily="34" charset="0"/>
              </a:rPr>
              <a:t>Господь </a:t>
            </a:r>
            <a:r>
              <a:rPr lang="ru-RU" sz="2400" b="0" i="0" dirty="0" err="1" smtClean="0">
                <a:solidFill>
                  <a:srgbClr val="393636"/>
                </a:solidFill>
                <a:effectLst/>
                <a:latin typeface="Trebuchet MS" panose="020B0603020202020204" pitchFamily="34" charset="0"/>
              </a:rPr>
              <a:t>Исус</a:t>
            </a:r>
            <a:r>
              <a:rPr lang="ru-RU" sz="2400" b="0" i="0" dirty="0" smtClean="0">
                <a:solidFill>
                  <a:srgbClr val="393636"/>
                </a:solidFill>
                <a:effectLst/>
                <a:latin typeface="Trebuchet MS" panose="020B0603020202020204" pitchFamily="34" charset="0"/>
              </a:rPr>
              <a:t> Христос вознесся на небо на глазах Пресвятой Богородицы и апостолов с Елеонской (Масличной) горы. Это самая большая вершина возле Иерусалима (в настоящее время находится в пригороде). В конце XIX века при раскопках здесь были найдены мозаичные полы византийских церквей VI–VII вв. В настоящее время там находится русский Вознесенский монастырь (</a:t>
            </a:r>
            <a:r>
              <a:rPr lang="ru-RU" sz="2400" b="0" i="0" dirty="0" err="1" smtClean="0">
                <a:solidFill>
                  <a:srgbClr val="393636"/>
                </a:solidFill>
                <a:effectLst/>
                <a:latin typeface="Trebuchet MS" panose="020B0603020202020204" pitchFamily="34" charset="0"/>
              </a:rPr>
              <a:t>новообрядческий</a:t>
            </a:r>
            <a:r>
              <a:rPr lang="ru-RU" sz="2400" b="0" i="0" dirty="0" smtClean="0">
                <a:solidFill>
                  <a:srgbClr val="393636"/>
                </a:solidFill>
                <a:effectLst/>
                <a:latin typeface="Trebuchet MS" panose="020B0603020202020204" pitchFamily="34" charset="0"/>
              </a:rPr>
              <a:t>), построенный в начале XX века.</a:t>
            </a:r>
          </a:p>
          <a:p>
            <a:r>
              <a:rPr lang="ru-RU" sz="2400" b="0" i="0" dirty="0" smtClean="0">
                <a:solidFill>
                  <a:srgbClr val="393636"/>
                </a:solidFill>
                <a:effectLst/>
                <a:latin typeface="PT Serif"/>
              </a:rPr>
              <a:t> </a:t>
            </a:r>
            <a:endParaRPr lang="ru-RU" sz="2400" b="0" i="0" dirty="0">
              <a:solidFill>
                <a:srgbClr val="393636"/>
              </a:solidFill>
              <a:effectLst/>
              <a:latin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979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222" y="121358"/>
            <a:ext cx="104422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Изначально празднование Вознесения и </a:t>
            </a:r>
            <a:r>
              <a:rPr lang="ru-RU" sz="2400" b="0" i="0" dirty="0" smtClean="0">
                <a:solidFill>
                  <a:srgbClr val="8775E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Пятидесятницы</a:t>
            </a:r>
            <a:r>
              <a:rPr lang="ru-RU" sz="2400" b="0" i="0" dirty="0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не разделялось. Пятидесятницу считали особым периодом церковного года, наступающим после Пасхи, а не отдельным праздничным днем. Большинство исследователей считает, что празднование Вознесения и Пятидесятницы (Троицы) разделилось после осуждения ереси Македония на II Вселенском Соборе (381 год).</a:t>
            </a:r>
          </a:p>
          <a:p>
            <a:r>
              <a:rPr lang="ru-RU" sz="2400" b="0" i="0" dirty="0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Празднование Вознесения Господня было установлено еще во времена апостольские. О том, что в сороковой день после Пасхи совершается празднование Вознесения, пишет святитель Григорий </a:t>
            </a:r>
            <a:r>
              <a:rPr lang="ru-RU" sz="2400" b="0" i="0" dirty="0" err="1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Нисский</a:t>
            </a:r>
            <a:r>
              <a:rPr lang="ru-RU" sz="2400" b="0" i="0" dirty="0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(IV век). Говорил об этом в своих проповедях и святитель Иоанн Златоуст (IV век). Паломница Этерия, посетившая Палестину в IV веке, сообщала, что на праздник Вознесения христиане Иерусалима собираются на горе </a:t>
            </a:r>
            <a:r>
              <a:rPr lang="ru-RU" sz="2400" b="0" i="0" dirty="0" err="1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Елеон</a:t>
            </a:r>
            <a:r>
              <a:rPr lang="ru-RU" sz="2400" b="0" i="0" dirty="0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в том месте (называемом </a:t>
            </a:r>
            <a:r>
              <a:rPr lang="ru-RU" sz="2400" b="0" i="0" dirty="0" err="1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Имвомон</a:t>
            </a:r>
            <a:r>
              <a:rPr lang="ru-RU" sz="2400" b="0" i="0" dirty="0" smtClean="0">
                <a:solidFill>
                  <a:srgbClr val="39363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с которого Господь вознесся на небо, и там совершается служба с чтением Евангелия и Деяний апостольских, повествующих о Вознесении Господнем.</a:t>
            </a:r>
            <a:endParaRPr lang="ru-RU" sz="2400" b="0" i="0" dirty="0">
              <a:solidFill>
                <a:srgbClr val="393636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7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1422" y="801511"/>
            <a:ext cx="86811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393636"/>
                </a:solidFill>
                <a:effectLst/>
                <a:latin typeface="PT Serif"/>
              </a:rPr>
              <a:t>Не случайно Вознесение отстоит от Пасхи на 40 дней. Этот период времени многократно упоминается в Священном Писании: 40 дней и ночей лил дождь во время всемирного потопа, 40 лет </a:t>
            </a:r>
            <a:r>
              <a:rPr lang="ru-RU" sz="2800" dirty="0" smtClean="0"/>
              <a:t>Моисей</a:t>
            </a:r>
            <a:r>
              <a:rPr lang="ru-RU" sz="2800" b="0" i="0" dirty="0" smtClean="0">
                <a:solidFill>
                  <a:srgbClr val="393636"/>
                </a:solidFill>
                <a:effectLst/>
                <a:latin typeface="PT Serif"/>
              </a:rPr>
              <a:t> водил евреев по пустыне Синайской, по закону Моисееву в 40-й день от рождения родители должны принести младенца в Храм, 40 дней постился Господь в пустыне после Своего Крещения. Таким образом, сорокадневный период является значимым в христианской истории и традициях.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0017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285</TotalTime>
  <Words>188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PT Serif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Вознесение Господне. Событие праздника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Ильмира Кольца</dc:creator>
  <cp:lastModifiedBy>Ильмира Кольца</cp:lastModifiedBy>
  <cp:revision>4</cp:revision>
  <dcterms:created xsi:type="dcterms:W3CDTF">2018-05-14T04:46:53Z</dcterms:created>
  <dcterms:modified xsi:type="dcterms:W3CDTF">2018-05-16T10:57:25Z</dcterms:modified>
</cp:coreProperties>
</file>