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02D6C-1AE3-404B-A004-E8C4977B8810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B08AA-B607-43FF-9F8D-31A15FB4A4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7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02D6C-1AE3-404B-A004-E8C4977B8810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B08AA-B607-43FF-9F8D-31A15FB4A4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215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02D6C-1AE3-404B-A004-E8C4977B8810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B08AA-B607-43FF-9F8D-31A15FB4A4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493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02D6C-1AE3-404B-A004-E8C4977B8810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B08AA-B607-43FF-9F8D-31A15FB4A4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637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02D6C-1AE3-404B-A004-E8C4977B8810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B08AA-B607-43FF-9F8D-31A15FB4A4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846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02D6C-1AE3-404B-A004-E8C4977B8810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B08AA-B607-43FF-9F8D-31A15FB4A4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648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02D6C-1AE3-404B-A004-E8C4977B8810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B08AA-B607-43FF-9F8D-31A15FB4A4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93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02D6C-1AE3-404B-A004-E8C4977B8810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B08AA-B607-43FF-9F8D-31A15FB4A4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08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02D6C-1AE3-404B-A004-E8C4977B8810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B08AA-B607-43FF-9F8D-31A15FB4A4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443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02D6C-1AE3-404B-A004-E8C4977B8810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B08AA-B607-43FF-9F8D-31A15FB4A4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485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02D6C-1AE3-404B-A004-E8C4977B8810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B08AA-B607-43FF-9F8D-31A15FB4A4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07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02D6C-1AE3-404B-A004-E8C4977B8810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B08AA-B607-43FF-9F8D-31A15FB4A4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2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6" descr="https://content.foto.my.mail.ru/mail/lyubov.platko/_blogs/i-54451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content.foto.my.mail.ru/mail/lyubov.platko/_blogs/i-5445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956" y="168275"/>
            <a:ext cx="6953955" cy="668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2216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liza.ua/wp-content/uploads/2017/02/4e52b8bad4ff56bd7648b191d7648cfd-e14866522864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467" y="237066"/>
            <a:ext cx="9595555" cy="6445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151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liza.ua/wp-content/uploads/2017/02/3e3fbb00fa67a2ab88bb8afd4faa7280-e14866526112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600" y="248356"/>
            <a:ext cx="8568267" cy="645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651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liza.ua/wp-content/uploads/2017/02/simeonAnna-e14224673134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133" y="395110"/>
            <a:ext cx="9031111" cy="6310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170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Что означает слово «Сретение»</a:t>
            </a:r>
            <a:r>
              <a:rPr lang="en-US" dirty="0" smtClean="0"/>
              <a:t>?</a:t>
            </a:r>
            <a:endParaRPr lang="ru-RU" dirty="0" smtClean="0"/>
          </a:p>
          <a:p>
            <a:r>
              <a:rPr lang="ru-RU" dirty="0" smtClean="0"/>
              <a:t>2) Значение праздника.</a:t>
            </a:r>
          </a:p>
          <a:p>
            <a:r>
              <a:rPr lang="ru-RU" dirty="0" smtClean="0"/>
              <a:t>3) Кто служил жертвой очищения, кто – жертвой посвящения</a:t>
            </a:r>
            <a:r>
              <a:rPr lang="en-US" dirty="0" smtClean="0"/>
              <a:t>?</a:t>
            </a:r>
            <a:endParaRPr lang="ru-RU" dirty="0" smtClean="0"/>
          </a:p>
          <a:p>
            <a:r>
              <a:rPr lang="ru-RU" dirty="0" smtClean="0"/>
              <a:t>4) Что вы знаете о праведной Анне</a:t>
            </a:r>
            <a:r>
              <a:rPr lang="en-US" dirty="0" smtClean="0"/>
              <a:t>?</a:t>
            </a:r>
            <a:endParaRPr lang="ru-RU" dirty="0" smtClean="0"/>
          </a:p>
          <a:p>
            <a:r>
              <a:rPr lang="ru-RU" dirty="0" smtClean="0"/>
              <a:t>5) Расскажите о </a:t>
            </a:r>
            <a:r>
              <a:rPr lang="ru-RU" dirty="0" err="1" smtClean="0"/>
              <a:t>Симеоне</a:t>
            </a:r>
            <a:r>
              <a:rPr lang="ru-RU" dirty="0" smtClean="0"/>
              <a:t> </a:t>
            </a:r>
            <a:r>
              <a:rPr lang="ru-RU" dirty="0" err="1" smtClean="0"/>
              <a:t>Богоприимце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6) Становление праздника.</a:t>
            </a:r>
          </a:p>
          <a:p>
            <a:r>
              <a:rPr lang="ru-RU" dirty="0" smtClean="0"/>
              <a:t>7) Символический смысл иконографии Сретения.</a:t>
            </a:r>
          </a:p>
          <a:p>
            <a:r>
              <a:rPr lang="ru-RU" dirty="0" smtClean="0"/>
              <a:t>8) Исторические памятники Сретения.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66267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62</Words>
  <Application>Microsoft Office PowerPoint</Application>
  <PresentationFormat>Широкоэкранный</PresentationFormat>
  <Paragraphs>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Вопросы: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Ильмира Кольца</dc:creator>
  <cp:lastModifiedBy>Ильмира Кольца</cp:lastModifiedBy>
  <cp:revision>4</cp:revision>
  <dcterms:created xsi:type="dcterms:W3CDTF">2018-02-12T07:46:26Z</dcterms:created>
  <dcterms:modified xsi:type="dcterms:W3CDTF">2018-02-14T12:38:02Z</dcterms:modified>
</cp:coreProperties>
</file>