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285992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Игры с камешками </a:t>
            </a:r>
            <a:r>
              <a:rPr lang="ru-RU" sz="5400" dirty="0" err="1" smtClean="0"/>
              <a:t>марблс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</a:t>
            </a:r>
            <a:r>
              <a:rPr lang="ru-RU" dirty="0" smtClean="0"/>
              <a:t>«</a:t>
            </a:r>
            <a:r>
              <a:rPr lang="ru-RU" dirty="0" err="1" smtClean="0"/>
              <a:t>Секретик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 descr="IMG_20200113_0856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332184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00113_0856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1" y="1714488"/>
            <a:ext cx="3214711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00113_0858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2500306"/>
            <a:ext cx="3107535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00113_090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2471" y="2357430"/>
            <a:ext cx="3268271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</a:t>
            </a:r>
            <a:r>
              <a:rPr lang="ru-RU" dirty="0" smtClean="0"/>
              <a:t>«Найди и определи что это?»</a:t>
            </a:r>
            <a:endParaRPr lang="ru-RU" dirty="0"/>
          </a:p>
        </p:txBody>
      </p:sp>
      <p:pic>
        <p:nvPicPr>
          <p:cNvPr id="3" name="Рисунок 2" descr="IMG_20200113_0856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500174"/>
            <a:ext cx="3268271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00113_0857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500174"/>
            <a:ext cx="300039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«Разбери по форме и цвету»</a:t>
            </a:r>
            <a:endParaRPr lang="ru-RU" dirty="0"/>
          </a:p>
        </p:txBody>
      </p:sp>
      <p:pic>
        <p:nvPicPr>
          <p:cNvPr id="3" name="Рисунок 2" descr="IMG_20200113_1005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1643050"/>
            <a:ext cx="3071834" cy="4095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00113_1007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643050"/>
            <a:ext cx="3107553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00113_1003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714620"/>
            <a:ext cx="2946800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«Разложи по форме»</a:t>
            </a:r>
            <a:endParaRPr lang="ru-RU" dirty="0"/>
          </a:p>
        </p:txBody>
      </p:sp>
      <p:pic>
        <p:nvPicPr>
          <p:cNvPr id="4" name="Рисунок 3" descr="IMG_20200113_1004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500174"/>
            <a:ext cx="3786214" cy="5048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00113_100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571612"/>
            <a:ext cx="3714758" cy="4953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М</a:t>
            </a:r>
            <a:r>
              <a:rPr lang="ru-RU" dirty="0" smtClean="0"/>
              <a:t>аленькие исследователи»</a:t>
            </a:r>
            <a:endParaRPr lang="ru-RU" dirty="0"/>
          </a:p>
        </p:txBody>
      </p:sp>
      <p:pic>
        <p:nvPicPr>
          <p:cNvPr id="3" name="Рисунок 2" descr="IMG_20200113_101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476362"/>
            <a:ext cx="3857652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00113_1009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500174"/>
            <a:ext cx="3875494" cy="516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00113_1012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2946800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</a:t>
            </a:r>
            <a:r>
              <a:rPr lang="ru-RU" dirty="0" smtClean="0"/>
              <a:t>«Золушка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 descr="IMG_20200113_1008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571612"/>
            <a:ext cx="3268271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20200113_1012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2285970"/>
            <a:ext cx="3286148" cy="4381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</TotalTime>
  <Words>41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Игры с камешками марблс</vt:lpstr>
      <vt:lpstr>Дидактическая игра «Секретик»</vt:lpstr>
      <vt:lpstr>Дидактическая игра «Найди и определи что это?»</vt:lpstr>
      <vt:lpstr>Дидактическая игра «Разбери по форме и цвету»</vt:lpstr>
      <vt:lpstr>«Разложи по форме»</vt:lpstr>
      <vt:lpstr>«Маленькие исследователи»</vt:lpstr>
      <vt:lpstr>Дидактическая игра «Золушка»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2019-11-21T11:55:28Z</dcterms:created>
  <dcterms:modified xsi:type="dcterms:W3CDTF">2019-11-21T12:14:57Z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664759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